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553"/>
    <a:srgbClr val="1DE1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33" autoAdjust="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7618">
              <a:srgbClr val="FFC000"/>
            </a:gs>
            <a:gs pos="78000">
              <a:srgbClr val="FF0000"/>
            </a:gs>
            <a:gs pos="96460">
              <a:srgbClr val="FFFF00"/>
            </a:gs>
            <a:gs pos="66000">
              <a:schemeClr val="bg1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4352" y="6302867"/>
            <a:ext cx="3048593" cy="55513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BY: Asharian Sanders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2443" y="1871703"/>
            <a:ext cx="3892412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STAR WARS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3232511" y="560034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807728" y="1265381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3967955" y="1293338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8768298" y="1322076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1388266" y="1068063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7628535" y="2651137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505761" y="189365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1626937" y="1725513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9743741" y="327275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5-Point Star 13"/>
          <p:cNvSpPr/>
          <p:nvPr/>
        </p:nvSpPr>
        <p:spPr>
          <a:xfrm>
            <a:off x="2093414" y="2548200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5-Point Star 14"/>
          <p:cNvSpPr/>
          <p:nvPr/>
        </p:nvSpPr>
        <p:spPr>
          <a:xfrm>
            <a:off x="954868" y="2469905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5-Point Star 15"/>
          <p:cNvSpPr/>
          <p:nvPr/>
        </p:nvSpPr>
        <p:spPr>
          <a:xfrm>
            <a:off x="8323629" y="224744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3154326"/>
            <a:ext cx="4058815" cy="1790551"/>
            <a:chOff x="5371910" y="2080718"/>
            <a:chExt cx="4058815" cy="1884791"/>
          </a:xfrm>
          <a:scene3d>
            <a:camera prst="orthographicFront">
              <a:rot lat="0" lon="10499978" rev="0"/>
            </a:camera>
            <a:lightRig rig="threePt" dir="t"/>
          </a:scene3d>
        </p:grpSpPr>
        <p:sp>
          <p:nvSpPr>
            <p:cNvPr id="18" name="Freeform 17"/>
            <p:cNvSpPr/>
            <p:nvPr/>
          </p:nvSpPr>
          <p:spPr>
            <a:xfrm>
              <a:off x="8339045" y="2080718"/>
              <a:ext cx="1091680" cy="1884791"/>
            </a:xfrm>
            <a:custGeom>
              <a:avLst/>
              <a:gdLst>
                <a:gd name="connsiteX0" fmla="*/ 9331 w 1007706"/>
                <a:gd name="connsiteY0" fmla="*/ 223943 h 1884791"/>
                <a:gd name="connsiteX1" fmla="*/ 9331 w 1007706"/>
                <a:gd name="connsiteY1" fmla="*/ 223943 h 1884791"/>
                <a:gd name="connsiteX2" fmla="*/ 102637 w 1007706"/>
                <a:gd name="connsiteY2" fmla="*/ 186620 h 1884791"/>
                <a:gd name="connsiteX3" fmla="*/ 167951 w 1007706"/>
                <a:gd name="connsiteY3" fmla="*/ 149298 h 1884791"/>
                <a:gd name="connsiteX4" fmla="*/ 214604 w 1007706"/>
                <a:gd name="connsiteY4" fmla="*/ 121306 h 1884791"/>
                <a:gd name="connsiteX5" fmla="*/ 242596 w 1007706"/>
                <a:gd name="connsiteY5" fmla="*/ 102645 h 1884791"/>
                <a:gd name="connsiteX6" fmla="*/ 326572 w 1007706"/>
                <a:gd name="connsiteY6" fmla="*/ 74653 h 1884791"/>
                <a:gd name="connsiteX7" fmla="*/ 354564 w 1007706"/>
                <a:gd name="connsiteY7" fmla="*/ 65322 h 1884791"/>
                <a:gd name="connsiteX8" fmla="*/ 410547 w 1007706"/>
                <a:gd name="connsiteY8" fmla="*/ 37330 h 1884791"/>
                <a:gd name="connsiteX9" fmla="*/ 438539 w 1007706"/>
                <a:gd name="connsiteY9" fmla="*/ 18669 h 1884791"/>
                <a:gd name="connsiteX10" fmla="*/ 503853 w 1007706"/>
                <a:gd name="connsiteY10" fmla="*/ 8 h 1884791"/>
                <a:gd name="connsiteX11" fmla="*/ 382555 w 1007706"/>
                <a:gd name="connsiteY11" fmla="*/ 214612 h 1884791"/>
                <a:gd name="connsiteX12" fmla="*/ 830425 w 1007706"/>
                <a:gd name="connsiteY12" fmla="*/ 46661 h 1884791"/>
                <a:gd name="connsiteX13" fmla="*/ 606490 w 1007706"/>
                <a:gd name="connsiteY13" fmla="*/ 391894 h 1884791"/>
                <a:gd name="connsiteX14" fmla="*/ 1007706 w 1007706"/>
                <a:gd name="connsiteY14" fmla="*/ 485200 h 1884791"/>
                <a:gd name="connsiteX15" fmla="*/ 709127 w 1007706"/>
                <a:gd name="connsiteY15" fmla="*/ 690473 h 1884791"/>
                <a:gd name="connsiteX16" fmla="*/ 979715 w 1007706"/>
                <a:gd name="connsiteY16" fmla="*/ 1026375 h 1884791"/>
                <a:gd name="connsiteX17" fmla="*/ 625151 w 1007706"/>
                <a:gd name="connsiteY17" fmla="*/ 942400 h 1884791"/>
                <a:gd name="connsiteX18" fmla="*/ 830425 w 1007706"/>
                <a:gd name="connsiteY18" fmla="*/ 1278302 h 1884791"/>
                <a:gd name="connsiteX19" fmla="*/ 429208 w 1007706"/>
                <a:gd name="connsiteY19" fmla="*/ 1119681 h 1884791"/>
                <a:gd name="connsiteX20" fmla="*/ 643812 w 1007706"/>
                <a:gd name="connsiteY20" fmla="*/ 1660857 h 1884791"/>
                <a:gd name="connsiteX21" fmla="*/ 289249 w 1007706"/>
                <a:gd name="connsiteY21" fmla="*/ 1259640 h 1884791"/>
                <a:gd name="connsiteX22" fmla="*/ 354564 w 1007706"/>
                <a:gd name="connsiteY22" fmla="*/ 1884791 h 1884791"/>
                <a:gd name="connsiteX23" fmla="*/ 37323 w 1007706"/>
                <a:gd name="connsiteY23" fmla="*/ 1222318 h 1884791"/>
                <a:gd name="connsiteX24" fmla="*/ 0 w 1007706"/>
                <a:gd name="connsiteY24" fmla="*/ 830432 h 1884791"/>
                <a:gd name="connsiteX25" fmla="*/ 9331 w 1007706"/>
                <a:gd name="connsiteY25" fmla="*/ 223943 h 1884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007706" h="1884791">
                  <a:moveTo>
                    <a:pt x="9331" y="223943"/>
                  </a:moveTo>
                  <a:lnTo>
                    <a:pt x="9331" y="223943"/>
                  </a:lnTo>
                  <a:cubicBezTo>
                    <a:pt x="40433" y="211502"/>
                    <a:pt x="72676" y="201601"/>
                    <a:pt x="102637" y="186620"/>
                  </a:cubicBezTo>
                  <a:cubicBezTo>
                    <a:pt x="215601" y="130137"/>
                    <a:pt x="82342" y="177832"/>
                    <a:pt x="167951" y="149298"/>
                  </a:cubicBezTo>
                  <a:cubicBezTo>
                    <a:pt x="204399" y="112848"/>
                    <a:pt x="166155" y="145530"/>
                    <a:pt x="214604" y="121306"/>
                  </a:cubicBezTo>
                  <a:cubicBezTo>
                    <a:pt x="224634" y="116291"/>
                    <a:pt x="232349" y="107199"/>
                    <a:pt x="242596" y="102645"/>
                  </a:cubicBezTo>
                  <a:cubicBezTo>
                    <a:pt x="242621" y="102634"/>
                    <a:pt x="312563" y="79323"/>
                    <a:pt x="326572" y="74653"/>
                  </a:cubicBezTo>
                  <a:cubicBezTo>
                    <a:pt x="335903" y="71543"/>
                    <a:pt x="346380" y="70778"/>
                    <a:pt x="354564" y="65322"/>
                  </a:cubicBezTo>
                  <a:cubicBezTo>
                    <a:pt x="434776" y="11846"/>
                    <a:pt x="333292" y="75957"/>
                    <a:pt x="410547" y="37330"/>
                  </a:cubicBezTo>
                  <a:cubicBezTo>
                    <a:pt x="420577" y="32315"/>
                    <a:pt x="428291" y="23223"/>
                    <a:pt x="438539" y="18669"/>
                  </a:cubicBezTo>
                  <a:cubicBezTo>
                    <a:pt x="482740" y="-975"/>
                    <a:pt x="477182" y="8"/>
                    <a:pt x="503853" y="8"/>
                  </a:cubicBezTo>
                  <a:lnTo>
                    <a:pt x="382555" y="214612"/>
                  </a:lnTo>
                  <a:lnTo>
                    <a:pt x="830425" y="46661"/>
                  </a:lnTo>
                  <a:lnTo>
                    <a:pt x="606490" y="391894"/>
                  </a:lnTo>
                  <a:lnTo>
                    <a:pt x="1007706" y="485200"/>
                  </a:lnTo>
                  <a:lnTo>
                    <a:pt x="709127" y="690473"/>
                  </a:lnTo>
                  <a:lnTo>
                    <a:pt x="979715" y="1026375"/>
                  </a:lnTo>
                  <a:lnTo>
                    <a:pt x="625151" y="942400"/>
                  </a:lnTo>
                  <a:lnTo>
                    <a:pt x="830425" y="1278302"/>
                  </a:lnTo>
                  <a:lnTo>
                    <a:pt x="429208" y="1119681"/>
                  </a:lnTo>
                  <a:lnTo>
                    <a:pt x="643812" y="1660857"/>
                  </a:lnTo>
                  <a:lnTo>
                    <a:pt x="289249" y="1259640"/>
                  </a:lnTo>
                  <a:lnTo>
                    <a:pt x="354564" y="1884791"/>
                  </a:lnTo>
                  <a:lnTo>
                    <a:pt x="37323" y="1222318"/>
                  </a:lnTo>
                  <a:lnTo>
                    <a:pt x="0" y="830432"/>
                  </a:lnTo>
                  <a:lnTo>
                    <a:pt x="9331" y="223943"/>
                  </a:lnTo>
                  <a:close/>
                </a:path>
              </a:pathLst>
            </a:custGeom>
            <a:gradFill>
              <a:gsLst>
                <a:gs pos="21000">
                  <a:srgbClr val="FFFF00"/>
                </a:gs>
                <a:gs pos="100000">
                  <a:schemeClr val="bg2">
                    <a:shade val="94000"/>
                    <a:hueMod val="22000"/>
                    <a:satMod val="220000"/>
                    <a:lumMod val="62000"/>
                  </a:schemeClr>
                </a:gs>
              </a:gsLst>
              <a:lin ang="612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5371910" y="2220681"/>
              <a:ext cx="3629608" cy="1530221"/>
              <a:chOff x="7744408" y="3125755"/>
              <a:chExt cx="3629608" cy="1530221"/>
            </a:xfrm>
          </p:grpSpPr>
          <p:sp>
            <p:nvSpPr>
              <p:cNvPr id="20" name="Freeform 19"/>
              <p:cNvSpPr/>
              <p:nvPr/>
            </p:nvSpPr>
            <p:spPr>
              <a:xfrm>
                <a:off x="7744408" y="3480318"/>
                <a:ext cx="2500604" cy="690466"/>
              </a:xfrm>
              <a:custGeom>
                <a:avLst/>
                <a:gdLst>
                  <a:gd name="connsiteX0" fmla="*/ 1194319 w 2500604"/>
                  <a:gd name="connsiteY0" fmla="*/ 121298 h 690466"/>
                  <a:gd name="connsiteX1" fmla="*/ 1194319 w 2500604"/>
                  <a:gd name="connsiteY1" fmla="*/ 121298 h 690466"/>
                  <a:gd name="connsiteX2" fmla="*/ 1110343 w 2500604"/>
                  <a:gd name="connsiteY2" fmla="*/ 139960 h 690466"/>
                  <a:gd name="connsiteX3" fmla="*/ 1082351 w 2500604"/>
                  <a:gd name="connsiteY3" fmla="*/ 158621 h 690466"/>
                  <a:gd name="connsiteX4" fmla="*/ 1045029 w 2500604"/>
                  <a:gd name="connsiteY4" fmla="*/ 167951 h 690466"/>
                  <a:gd name="connsiteX5" fmla="*/ 951723 w 2500604"/>
                  <a:gd name="connsiteY5" fmla="*/ 195943 h 690466"/>
                  <a:gd name="connsiteX6" fmla="*/ 877078 w 2500604"/>
                  <a:gd name="connsiteY6" fmla="*/ 233266 h 690466"/>
                  <a:gd name="connsiteX7" fmla="*/ 849086 w 2500604"/>
                  <a:gd name="connsiteY7" fmla="*/ 242596 h 690466"/>
                  <a:gd name="connsiteX8" fmla="*/ 811763 w 2500604"/>
                  <a:gd name="connsiteY8" fmla="*/ 261258 h 690466"/>
                  <a:gd name="connsiteX9" fmla="*/ 737119 w 2500604"/>
                  <a:gd name="connsiteY9" fmla="*/ 289249 h 690466"/>
                  <a:gd name="connsiteX10" fmla="*/ 709127 w 2500604"/>
                  <a:gd name="connsiteY10" fmla="*/ 307911 h 690466"/>
                  <a:gd name="connsiteX11" fmla="*/ 643812 w 2500604"/>
                  <a:gd name="connsiteY11" fmla="*/ 326572 h 690466"/>
                  <a:gd name="connsiteX12" fmla="*/ 615821 w 2500604"/>
                  <a:gd name="connsiteY12" fmla="*/ 335902 h 690466"/>
                  <a:gd name="connsiteX13" fmla="*/ 559837 w 2500604"/>
                  <a:gd name="connsiteY13" fmla="*/ 373225 h 690466"/>
                  <a:gd name="connsiteX14" fmla="*/ 466531 w 2500604"/>
                  <a:gd name="connsiteY14" fmla="*/ 410547 h 690466"/>
                  <a:gd name="connsiteX15" fmla="*/ 438539 w 2500604"/>
                  <a:gd name="connsiteY15" fmla="*/ 429209 h 690466"/>
                  <a:gd name="connsiteX16" fmla="*/ 401216 w 2500604"/>
                  <a:gd name="connsiteY16" fmla="*/ 457200 h 690466"/>
                  <a:gd name="connsiteX17" fmla="*/ 373225 w 2500604"/>
                  <a:gd name="connsiteY17" fmla="*/ 466531 h 690466"/>
                  <a:gd name="connsiteX18" fmla="*/ 317241 w 2500604"/>
                  <a:gd name="connsiteY18" fmla="*/ 503853 h 690466"/>
                  <a:gd name="connsiteX19" fmla="*/ 298580 w 2500604"/>
                  <a:gd name="connsiteY19" fmla="*/ 522515 h 690466"/>
                  <a:gd name="connsiteX20" fmla="*/ 270588 w 2500604"/>
                  <a:gd name="connsiteY20" fmla="*/ 531845 h 690466"/>
                  <a:gd name="connsiteX21" fmla="*/ 214604 w 2500604"/>
                  <a:gd name="connsiteY21" fmla="*/ 559837 h 690466"/>
                  <a:gd name="connsiteX22" fmla="*/ 149290 w 2500604"/>
                  <a:gd name="connsiteY22" fmla="*/ 597160 h 690466"/>
                  <a:gd name="connsiteX23" fmla="*/ 65314 w 2500604"/>
                  <a:gd name="connsiteY23" fmla="*/ 625151 h 690466"/>
                  <a:gd name="connsiteX24" fmla="*/ 37323 w 2500604"/>
                  <a:gd name="connsiteY24" fmla="*/ 634482 h 690466"/>
                  <a:gd name="connsiteX25" fmla="*/ 0 w 2500604"/>
                  <a:gd name="connsiteY25" fmla="*/ 653143 h 690466"/>
                  <a:gd name="connsiteX26" fmla="*/ 1744825 w 2500604"/>
                  <a:gd name="connsiteY26" fmla="*/ 690466 h 690466"/>
                  <a:gd name="connsiteX27" fmla="*/ 2416629 w 2500604"/>
                  <a:gd name="connsiteY27" fmla="*/ 634482 h 690466"/>
                  <a:gd name="connsiteX28" fmla="*/ 2500604 w 2500604"/>
                  <a:gd name="connsiteY28" fmla="*/ 289249 h 690466"/>
                  <a:gd name="connsiteX29" fmla="*/ 2463282 w 2500604"/>
                  <a:gd name="connsiteY29" fmla="*/ 0 h 690466"/>
                  <a:gd name="connsiteX30" fmla="*/ 1194319 w 2500604"/>
                  <a:gd name="connsiteY30" fmla="*/ 121298 h 690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500604" h="690466">
                    <a:moveTo>
                      <a:pt x="1194319" y="121298"/>
                    </a:moveTo>
                    <a:lnTo>
                      <a:pt x="1194319" y="121298"/>
                    </a:lnTo>
                    <a:cubicBezTo>
                      <a:pt x="1166327" y="127519"/>
                      <a:pt x="1137546" y="130892"/>
                      <a:pt x="1110343" y="139960"/>
                    </a:cubicBezTo>
                    <a:cubicBezTo>
                      <a:pt x="1099704" y="143506"/>
                      <a:pt x="1092658" y="154204"/>
                      <a:pt x="1082351" y="158621"/>
                    </a:cubicBezTo>
                    <a:cubicBezTo>
                      <a:pt x="1070564" y="163672"/>
                      <a:pt x="1057312" y="164266"/>
                      <a:pt x="1045029" y="167951"/>
                    </a:cubicBezTo>
                    <a:cubicBezTo>
                      <a:pt x="931447" y="202026"/>
                      <a:pt x="1037746" y="174438"/>
                      <a:pt x="951723" y="195943"/>
                    </a:cubicBezTo>
                    <a:cubicBezTo>
                      <a:pt x="926841" y="208384"/>
                      <a:pt x="903469" y="224470"/>
                      <a:pt x="877078" y="233266"/>
                    </a:cubicBezTo>
                    <a:cubicBezTo>
                      <a:pt x="867747" y="236376"/>
                      <a:pt x="858126" y="238722"/>
                      <a:pt x="849086" y="242596"/>
                    </a:cubicBezTo>
                    <a:cubicBezTo>
                      <a:pt x="836301" y="248075"/>
                      <a:pt x="824548" y="255779"/>
                      <a:pt x="811763" y="261258"/>
                    </a:cubicBezTo>
                    <a:cubicBezTo>
                      <a:pt x="755230" y="285487"/>
                      <a:pt x="814450" y="250583"/>
                      <a:pt x="737119" y="289249"/>
                    </a:cubicBezTo>
                    <a:cubicBezTo>
                      <a:pt x="727089" y="294264"/>
                      <a:pt x="719157" y="302896"/>
                      <a:pt x="709127" y="307911"/>
                    </a:cubicBezTo>
                    <a:cubicBezTo>
                      <a:pt x="694218" y="315365"/>
                      <a:pt x="657755" y="322588"/>
                      <a:pt x="643812" y="326572"/>
                    </a:cubicBezTo>
                    <a:cubicBezTo>
                      <a:pt x="634355" y="329274"/>
                      <a:pt x="625151" y="332792"/>
                      <a:pt x="615821" y="335902"/>
                    </a:cubicBezTo>
                    <a:cubicBezTo>
                      <a:pt x="597160" y="348343"/>
                      <a:pt x="581114" y="366133"/>
                      <a:pt x="559837" y="373225"/>
                    </a:cubicBezTo>
                    <a:cubicBezTo>
                      <a:pt x="513959" y="388517"/>
                      <a:pt x="504971" y="388581"/>
                      <a:pt x="466531" y="410547"/>
                    </a:cubicBezTo>
                    <a:cubicBezTo>
                      <a:pt x="456794" y="416111"/>
                      <a:pt x="447664" y="422691"/>
                      <a:pt x="438539" y="429209"/>
                    </a:cubicBezTo>
                    <a:cubicBezTo>
                      <a:pt x="425885" y="438248"/>
                      <a:pt x="414718" y="449485"/>
                      <a:pt x="401216" y="457200"/>
                    </a:cubicBezTo>
                    <a:cubicBezTo>
                      <a:pt x="392677" y="462080"/>
                      <a:pt x="381822" y="461755"/>
                      <a:pt x="373225" y="466531"/>
                    </a:cubicBezTo>
                    <a:cubicBezTo>
                      <a:pt x="353619" y="477423"/>
                      <a:pt x="333100" y="487994"/>
                      <a:pt x="317241" y="503853"/>
                    </a:cubicBezTo>
                    <a:cubicBezTo>
                      <a:pt x="311021" y="510074"/>
                      <a:pt x="306123" y="517989"/>
                      <a:pt x="298580" y="522515"/>
                    </a:cubicBezTo>
                    <a:cubicBezTo>
                      <a:pt x="290146" y="527575"/>
                      <a:pt x="279919" y="528735"/>
                      <a:pt x="270588" y="531845"/>
                    </a:cubicBezTo>
                    <a:cubicBezTo>
                      <a:pt x="190367" y="585325"/>
                      <a:pt x="291865" y="521206"/>
                      <a:pt x="214604" y="559837"/>
                    </a:cubicBezTo>
                    <a:cubicBezTo>
                      <a:pt x="147284" y="593497"/>
                      <a:pt x="231068" y="564448"/>
                      <a:pt x="149290" y="597160"/>
                    </a:cubicBezTo>
                    <a:cubicBezTo>
                      <a:pt x="149263" y="597171"/>
                      <a:pt x="79324" y="620481"/>
                      <a:pt x="65314" y="625151"/>
                    </a:cubicBezTo>
                    <a:cubicBezTo>
                      <a:pt x="55984" y="628261"/>
                      <a:pt x="45506" y="629027"/>
                      <a:pt x="37323" y="634482"/>
                    </a:cubicBezTo>
                    <a:cubicBezTo>
                      <a:pt x="6743" y="654868"/>
                      <a:pt x="20545" y="653143"/>
                      <a:pt x="0" y="653143"/>
                    </a:cubicBezTo>
                    <a:lnTo>
                      <a:pt x="1744825" y="690466"/>
                    </a:lnTo>
                    <a:lnTo>
                      <a:pt x="2416629" y="634482"/>
                    </a:lnTo>
                    <a:lnTo>
                      <a:pt x="2500604" y="289249"/>
                    </a:lnTo>
                    <a:lnTo>
                      <a:pt x="2463282" y="0"/>
                    </a:lnTo>
                    <a:lnTo>
                      <a:pt x="1194319" y="121298"/>
                    </a:lnTo>
                    <a:close/>
                  </a:path>
                </a:pathLst>
              </a:cu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1" name="Straight Connector 20"/>
              <p:cNvCxnSpPr>
                <a:stCxn id="20" idx="29"/>
              </p:cNvCxnSpPr>
              <p:nvPr/>
            </p:nvCxnSpPr>
            <p:spPr>
              <a:xfrm flipV="1">
                <a:off x="10207690" y="3125755"/>
                <a:ext cx="503853" cy="3545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20" idx="27"/>
              </p:cNvCxnSpPr>
              <p:nvPr/>
            </p:nvCxnSpPr>
            <p:spPr>
              <a:xfrm>
                <a:off x="10161037" y="4114800"/>
                <a:ext cx="569167" cy="23326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10711543" y="3125755"/>
                <a:ext cx="0" cy="120364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Freeform 23"/>
              <p:cNvSpPr/>
              <p:nvPr/>
            </p:nvSpPr>
            <p:spPr>
              <a:xfrm>
                <a:off x="10133045" y="3153747"/>
                <a:ext cx="587828" cy="1203649"/>
              </a:xfrm>
              <a:custGeom>
                <a:avLst/>
                <a:gdLst>
                  <a:gd name="connsiteX0" fmla="*/ 65314 w 587828"/>
                  <a:gd name="connsiteY0" fmla="*/ 317241 h 1203649"/>
                  <a:gd name="connsiteX1" fmla="*/ 65314 w 587828"/>
                  <a:gd name="connsiteY1" fmla="*/ 317241 h 1203649"/>
                  <a:gd name="connsiteX2" fmla="*/ 130628 w 587828"/>
                  <a:gd name="connsiteY2" fmla="*/ 261257 h 1203649"/>
                  <a:gd name="connsiteX3" fmla="*/ 214604 w 587828"/>
                  <a:gd name="connsiteY3" fmla="*/ 195943 h 1203649"/>
                  <a:gd name="connsiteX4" fmla="*/ 270588 w 587828"/>
                  <a:gd name="connsiteY4" fmla="*/ 177282 h 1203649"/>
                  <a:gd name="connsiteX5" fmla="*/ 317241 w 587828"/>
                  <a:gd name="connsiteY5" fmla="*/ 149290 h 1203649"/>
                  <a:gd name="connsiteX6" fmla="*/ 345233 w 587828"/>
                  <a:gd name="connsiteY6" fmla="*/ 130629 h 1203649"/>
                  <a:gd name="connsiteX7" fmla="*/ 373224 w 587828"/>
                  <a:gd name="connsiteY7" fmla="*/ 121298 h 1203649"/>
                  <a:gd name="connsiteX8" fmla="*/ 401216 w 587828"/>
                  <a:gd name="connsiteY8" fmla="*/ 102637 h 1203649"/>
                  <a:gd name="connsiteX9" fmla="*/ 457200 w 587828"/>
                  <a:gd name="connsiteY9" fmla="*/ 83975 h 1203649"/>
                  <a:gd name="connsiteX10" fmla="*/ 541175 w 587828"/>
                  <a:gd name="connsiteY10" fmla="*/ 37322 h 1203649"/>
                  <a:gd name="connsiteX11" fmla="*/ 559837 w 587828"/>
                  <a:gd name="connsiteY11" fmla="*/ 18661 h 1203649"/>
                  <a:gd name="connsiteX12" fmla="*/ 587828 w 587828"/>
                  <a:gd name="connsiteY12" fmla="*/ 0 h 1203649"/>
                  <a:gd name="connsiteX13" fmla="*/ 578498 w 587828"/>
                  <a:gd name="connsiteY13" fmla="*/ 1203649 h 1203649"/>
                  <a:gd name="connsiteX14" fmla="*/ 0 w 587828"/>
                  <a:gd name="connsiteY14" fmla="*/ 961053 h 1203649"/>
                  <a:gd name="connsiteX15" fmla="*/ 111967 w 587828"/>
                  <a:gd name="connsiteY15" fmla="*/ 653143 h 1203649"/>
                  <a:gd name="connsiteX16" fmla="*/ 65314 w 587828"/>
                  <a:gd name="connsiteY16" fmla="*/ 317241 h 1203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87828" h="1203649">
                    <a:moveTo>
                      <a:pt x="65314" y="317241"/>
                    </a:moveTo>
                    <a:lnTo>
                      <a:pt x="65314" y="317241"/>
                    </a:lnTo>
                    <a:cubicBezTo>
                      <a:pt x="87085" y="298580"/>
                      <a:pt x="109314" y="280439"/>
                      <a:pt x="130628" y="261257"/>
                    </a:cubicBezTo>
                    <a:cubicBezTo>
                      <a:pt x="159042" y="235684"/>
                      <a:pt x="173878" y="209518"/>
                      <a:pt x="214604" y="195943"/>
                    </a:cubicBezTo>
                    <a:lnTo>
                      <a:pt x="270588" y="177282"/>
                    </a:lnTo>
                    <a:cubicBezTo>
                      <a:pt x="307036" y="140832"/>
                      <a:pt x="268792" y="173514"/>
                      <a:pt x="317241" y="149290"/>
                    </a:cubicBezTo>
                    <a:cubicBezTo>
                      <a:pt x="327271" y="144275"/>
                      <a:pt x="335203" y="135644"/>
                      <a:pt x="345233" y="130629"/>
                    </a:cubicBezTo>
                    <a:cubicBezTo>
                      <a:pt x="354030" y="126231"/>
                      <a:pt x="364427" y="125696"/>
                      <a:pt x="373224" y="121298"/>
                    </a:cubicBezTo>
                    <a:cubicBezTo>
                      <a:pt x="383254" y="116283"/>
                      <a:pt x="390969" y="107191"/>
                      <a:pt x="401216" y="102637"/>
                    </a:cubicBezTo>
                    <a:cubicBezTo>
                      <a:pt x="419191" y="94648"/>
                      <a:pt x="440833" y="94886"/>
                      <a:pt x="457200" y="83975"/>
                    </a:cubicBezTo>
                    <a:cubicBezTo>
                      <a:pt x="521367" y="41198"/>
                      <a:pt x="491907" y="53746"/>
                      <a:pt x="541175" y="37322"/>
                    </a:cubicBezTo>
                    <a:cubicBezTo>
                      <a:pt x="547396" y="31102"/>
                      <a:pt x="552968" y="24156"/>
                      <a:pt x="559837" y="18661"/>
                    </a:cubicBezTo>
                    <a:cubicBezTo>
                      <a:pt x="568593" y="11656"/>
                      <a:pt x="587828" y="0"/>
                      <a:pt x="587828" y="0"/>
                    </a:cubicBezTo>
                    <a:lnTo>
                      <a:pt x="578498" y="1203649"/>
                    </a:lnTo>
                    <a:lnTo>
                      <a:pt x="0" y="961053"/>
                    </a:lnTo>
                    <a:lnTo>
                      <a:pt x="111967" y="653143"/>
                    </a:lnTo>
                    <a:lnTo>
                      <a:pt x="65314" y="317241"/>
                    </a:lnTo>
                    <a:close/>
                  </a:path>
                </a:pathLst>
              </a:cu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940351" y="3592286"/>
                <a:ext cx="933061" cy="466530"/>
              </a:xfrm>
              <a:custGeom>
                <a:avLst/>
                <a:gdLst>
                  <a:gd name="connsiteX0" fmla="*/ 905123 w 923784"/>
                  <a:gd name="connsiteY0" fmla="*/ 0 h 391885"/>
                  <a:gd name="connsiteX1" fmla="*/ 905123 w 923784"/>
                  <a:gd name="connsiteY1" fmla="*/ 0 h 391885"/>
                  <a:gd name="connsiteX2" fmla="*/ 830478 w 923784"/>
                  <a:gd name="connsiteY2" fmla="*/ 37322 h 391885"/>
                  <a:gd name="connsiteX3" fmla="*/ 793156 w 923784"/>
                  <a:gd name="connsiteY3" fmla="*/ 46653 h 391885"/>
                  <a:gd name="connsiteX4" fmla="*/ 765164 w 923784"/>
                  <a:gd name="connsiteY4" fmla="*/ 65314 h 391885"/>
                  <a:gd name="connsiteX5" fmla="*/ 709180 w 923784"/>
                  <a:gd name="connsiteY5" fmla="*/ 83975 h 391885"/>
                  <a:gd name="connsiteX6" fmla="*/ 681189 w 923784"/>
                  <a:gd name="connsiteY6" fmla="*/ 93306 h 391885"/>
                  <a:gd name="connsiteX7" fmla="*/ 653197 w 923784"/>
                  <a:gd name="connsiteY7" fmla="*/ 102636 h 391885"/>
                  <a:gd name="connsiteX8" fmla="*/ 625205 w 923784"/>
                  <a:gd name="connsiteY8" fmla="*/ 121298 h 391885"/>
                  <a:gd name="connsiteX9" fmla="*/ 550560 w 923784"/>
                  <a:gd name="connsiteY9" fmla="*/ 139959 h 391885"/>
                  <a:gd name="connsiteX10" fmla="*/ 522568 w 923784"/>
                  <a:gd name="connsiteY10" fmla="*/ 158620 h 391885"/>
                  <a:gd name="connsiteX11" fmla="*/ 466584 w 923784"/>
                  <a:gd name="connsiteY11" fmla="*/ 177281 h 391885"/>
                  <a:gd name="connsiteX12" fmla="*/ 410601 w 923784"/>
                  <a:gd name="connsiteY12" fmla="*/ 195942 h 391885"/>
                  <a:gd name="connsiteX13" fmla="*/ 373278 w 923784"/>
                  <a:gd name="connsiteY13" fmla="*/ 205273 h 391885"/>
                  <a:gd name="connsiteX14" fmla="*/ 317295 w 923784"/>
                  <a:gd name="connsiteY14" fmla="*/ 223934 h 391885"/>
                  <a:gd name="connsiteX15" fmla="*/ 279972 w 923784"/>
                  <a:gd name="connsiteY15" fmla="*/ 233265 h 391885"/>
                  <a:gd name="connsiteX16" fmla="*/ 223989 w 923784"/>
                  <a:gd name="connsiteY16" fmla="*/ 251926 h 391885"/>
                  <a:gd name="connsiteX17" fmla="*/ 177335 w 923784"/>
                  <a:gd name="connsiteY17" fmla="*/ 279918 h 391885"/>
                  <a:gd name="connsiteX18" fmla="*/ 149344 w 923784"/>
                  <a:gd name="connsiteY18" fmla="*/ 298579 h 391885"/>
                  <a:gd name="connsiteX19" fmla="*/ 121352 w 923784"/>
                  <a:gd name="connsiteY19" fmla="*/ 307910 h 391885"/>
                  <a:gd name="connsiteX20" fmla="*/ 28046 w 923784"/>
                  <a:gd name="connsiteY20" fmla="*/ 363893 h 391885"/>
                  <a:gd name="connsiteX21" fmla="*/ 54 w 923784"/>
                  <a:gd name="connsiteY21" fmla="*/ 391885 h 391885"/>
                  <a:gd name="connsiteX22" fmla="*/ 923784 w 923784"/>
                  <a:gd name="connsiteY22" fmla="*/ 382555 h 391885"/>
                  <a:gd name="connsiteX23" fmla="*/ 905123 w 923784"/>
                  <a:gd name="connsiteY23" fmla="*/ 0 h 391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923784" h="391885">
                    <a:moveTo>
                      <a:pt x="905123" y="0"/>
                    </a:moveTo>
                    <a:lnTo>
                      <a:pt x="905123" y="0"/>
                    </a:lnTo>
                    <a:cubicBezTo>
                      <a:pt x="880241" y="12441"/>
                      <a:pt x="856157" y="26623"/>
                      <a:pt x="830478" y="37322"/>
                    </a:cubicBezTo>
                    <a:cubicBezTo>
                      <a:pt x="818641" y="42254"/>
                      <a:pt x="804943" y="41601"/>
                      <a:pt x="793156" y="46653"/>
                    </a:cubicBezTo>
                    <a:cubicBezTo>
                      <a:pt x="782849" y="51070"/>
                      <a:pt x="775412" y="60760"/>
                      <a:pt x="765164" y="65314"/>
                    </a:cubicBezTo>
                    <a:cubicBezTo>
                      <a:pt x="747189" y="73303"/>
                      <a:pt x="727841" y="77754"/>
                      <a:pt x="709180" y="83975"/>
                    </a:cubicBezTo>
                    <a:lnTo>
                      <a:pt x="681189" y="93306"/>
                    </a:lnTo>
                    <a:lnTo>
                      <a:pt x="653197" y="102636"/>
                    </a:lnTo>
                    <a:cubicBezTo>
                      <a:pt x="643866" y="108857"/>
                      <a:pt x="635744" y="117466"/>
                      <a:pt x="625205" y="121298"/>
                    </a:cubicBezTo>
                    <a:cubicBezTo>
                      <a:pt x="601102" y="130063"/>
                      <a:pt x="550560" y="139959"/>
                      <a:pt x="550560" y="139959"/>
                    </a:cubicBezTo>
                    <a:cubicBezTo>
                      <a:pt x="541229" y="146179"/>
                      <a:pt x="532816" y="154066"/>
                      <a:pt x="522568" y="158620"/>
                    </a:cubicBezTo>
                    <a:cubicBezTo>
                      <a:pt x="504593" y="166609"/>
                      <a:pt x="485245" y="171060"/>
                      <a:pt x="466584" y="177281"/>
                    </a:cubicBezTo>
                    <a:lnTo>
                      <a:pt x="410601" y="195942"/>
                    </a:lnTo>
                    <a:cubicBezTo>
                      <a:pt x="398160" y="199052"/>
                      <a:pt x="385561" y="201588"/>
                      <a:pt x="373278" y="205273"/>
                    </a:cubicBezTo>
                    <a:cubicBezTo>
                      <a:pt x="354437" y="210925"/>
                      <a:pt x="336378" y="219163"/>
                      <a:pt x="317295" y="223934"/>
                    </a:cubicBezTo>
                    <a:cubicBezTo>
                      <a:pt x="304854" y="227044"/>
                      <a:pt x="292255" y="229580"/>
                      <a:pt x="279972" y="233265"/>
                    </a:cubicBezTo>
                    <a:cubicBezTo>
                      <a:pt x="261131" y="238917"/>
                      <a:pt x="223989" y="251926"/>
                      <a:pt x="223989" y="251926"/>
                    </a:cubicBezTo>
                    <a:cubicBezTo>
                      <a:pt x="187537" y="288376"/>
                      <a:pt x="225786" y="255692"/>
                      <a:pt x="177335" y="279918"/>
                    </a:cubicBezTo>
                    <a:cubicBezTo>
                      <a:pt x="167305" y="284933"/>
                      <a:pt x="159374" y="293564"/>
                      <a:pt x="149344" y="298579"/>
                    </a:cubicBezTo>
                    <a:cubicBezTo>
                      <a:pt x="140547" y="302978"/>
                      <a:pt x="130392" y="304036"/>
                      <a:pt x="121352" y="307910"/>
                    </a:cubicBezTo>
                    <a:cubicBezTo>
                      <a:pt x="81182" y="325126"/>
                      <a:pt x="67848" y="337358"/>
                      <a:pt x="28046" y="363893"/>
                    </a:cubicBezTo>
                    <a:cubicBezTo>
                      <a:pt x="-2534" y="384280"/>
                      <a:pt x="54" y="371341"/>
                      <a:pt x="54" y="391885"/>
                    </a:cubicBezTo>
                    <a:lnTo>
                      <a:pt x="923784" y="382555"/>
                    </a:lnTo>
                    <a:lnTo>
                      <a:pt x="905123" y="0"/>
                    </a:lnTo>
                    <a:close/>
                  </a:path>
                </a:pathLst>
              </a:custGeom>
              <a:gradFill>
                <a:gsLst>
                  <a:gs pos="100000">
                    <a:schemeClr val="tx1">
                      <a:lumMod val="50000"/>
                    </a:schemeClr>
                  </a:gs>
                  <a:gs pos="100000">
                    <a:schemeClr val="bg2">
                      <a:shade val="94000"/>
                      <a:hueMod val="22000"/>
                      <a:satMod val="220000"/>
                      <a:lumMod val="62000"/>
                    </a:schemeClr>
                  </a:gs>
                </a:gsLst>
                <a:lin ang="6120000" scaled="1"/>
              </a:gra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9358604" y="3928188"/>
                <a:ext cx="494523" cy="727788"/>
              </a:xfrm>
              <a:custGeom>
                <a:avLst/>
                <a:gdLst>
                  <a:gd name="connsiteX0" fmla="*/ 0 w 494523"/>
                  <a:gd name="connsiteY0" fmla="*/ 18661 h 727788"/>
                  <a:gd name="connsiteX1" fmla="*/ 0 w 494523"/>
                  <a:gd name="connsiteY1" fmla="*/ 18661 h 727788"/>
                  <a:gd name="connsiteX2" fmla="*/ 27992 w 494523"/>
                  <a:gd name="connsiteY2" fmla="*/ 149290 h 727788"/>
                  <a:gd name="connsiteX3" fmla="*/ 37323 w 494523"/>
                  <a:gd name="connsiteY3" fmla="*/ 186612 h 727788"/>
                  <a:gd name="connsiteX4" fmla="*/ 55984 w 494523"/>
                  <a:gd name="connsiteY4" fmla="*/ 214604 h 727788"/>
                  <a:gd name="connsiteX5" fmla="*/ 65314 w 494523"/>
                  <a:gd name="connsiteY5" fmla="*/ 242596 h 727788"/>
                  <a:gd name="connsiteX6" fmla="*/ 102637 w 494523"/>
                  <a:gd name="connsiteY6" fmla="*/ 317241 h 727788"/>
                  <a:gd name="connsiteX7" fmla="*/ 121298 w 494523"/>
                  <a:gd name="connsiteY7" fmla="*/ 373224 h 727788"/>
                  <a:gd name="connsiteX8" fmla="*/ 158620 w 494523"/>
                  <a:gd name="connsiteY8" fmla="*/ 429208 h 727788"/>
                  <a:gd name="connsiteX9" fmla="*/ 177282 w 494523"/>
                  <a:gd name="connsiteY9" fmla="*/ 466530 h 727788"/>
                  <a:gd name="connsiteX10" fmla="*/ 214604 w 494523"/>
                  <a:gd name="connsiteY10" fmla="*/ 522514 h 727788"/>
                  <a:gd name="connsiteX11" fmla="*/ 233265 w 494523"/>
                  <a:gd name="connsiteY11" fmla="*/ 550506 h 727788"/>
                  <a:gd name="connsiteX12" fmla="*/ 261257 w 494523"/>
                  <a:gd name="connsiteY12" fmla="*/ 606490 h 727788"/>
                  <a:gd name="connsiteX13" fmla="*/ 289249 w 494523"/>
                  <a:gd name="connsiteY13" fmla="*/ 625151 h 727788"/>
                  <a:gd name="connsiteX14" fmla="*/ 326572 w 494523"/>
                  <a:gd name="connsiteY14" fmla="*/ 690465 h 727788"/>
                  <a:gd name="connsiteX15" fmla="*/ 354563 w 494523"/>
                  <a:gd name="connsiteY15" fmla="*/ 727788 h 727788"/>
                  <a:gd name="connsiteX16" fmla="*/ 354563 w 494523"/>
                  <a:gd name="connsiteY16" fmla="*/ 727788 h 727788"/>
                  <a:gd name="connsiteX17" fmla="*/ 494523 w 494523"/>
                  <a:gd name="connsiteY17" fmla="*/ 0 h 727788"/>
                  <a:gd name="connsiteX18" fmla="*/ 0 w 494523"/>
                  <a:gd name="connsiteY18" fmla="*/ 18661 h 727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94523" h="727788">
                    <a:moveTo>
                      <a:pt x="0" y="18661"/>
                    </a:moveTo>
                    <a:lnTo>
                      <a:pt x="0" y="18661"/>
                    </a:lnTo>
                    <a:cubicBezTo>
                      <a:pt x="38383" y="229773"/>
                      <a:pt x="2584" y="60365"/>
                      <a:pt x="27992" y="149290"/>
                    </a:cubicBezTo>
                    <a:cubicBezTo>
                      <a:pt x="31515" y="161620"/>
                      <a:pt x="32271" y="174825"/>
                      <a:pt x="37323" y="186612"/>
                    </a:cubicBezTo>
                    <a:cubicBezTo>
                      <a:pt x="41740" y="196919"/>
                      <a:pt x="49764" y="205273"/>
                      <a:pt x="55984" y="214604"/>
                    </a:cubicBezTo>
                    <a:cubicBezTo>
                      <a:pt x="59094" y="223935"/>
                      <a:pt x="61244" y="233642"/>
                      <a:pt x="65314" y="242596"/>
                    </a:cubicBezTo>
                    <a:cubicBezTo>
                      <a:pt x="76825" y="267921"/>
                      <a:pt x="93840" y="290850"/>
                      <a:pt x="102637" y="317241"/>
                    </a:cubicBezTo>
                    <a:cubicBezTo>
                      <a:pt x="108857" y="335902"/>
                      <a:pt x="110387" y="356857"/>
                      <a:pt x="121298" y="373224"/>
                    </a:cubicBezTo>
                    <a:cubicBezTo>
                      <a:pt x="133739" y="391885"/>
                      <a:pt x="148589" y="409148"/>
                      <a:pt x="158620" y="429208"/>
                    </a:cubicBezTo>
                    <a:cubicBezTo>
                      <a:pt x="164841" y="441649"/>
                      <a:pt x="170126" y="454603"/>
                      <a:pt x="177282" y="466530"/>
                    </a:cubicBezTo>
                    <a:cubicBezTo>
                      <a:pt x="188821" y="485762"/>
                      <a:pt x="202163" y="503853"/>
                      <a:pt x="214604" y="522514"/>
                    </a:cubicBezTo>
                    <a:cubicBezTo>
                      <a:pt x="220824" y="531845"/>
                      <a:pt x="229719" y="539867"/>
                      <a:pt x="233265" y="550506"/>
                    </a:cubicBezTo>
                    <a:cubicBezTo>
                      <a:pt x="240854" y="573271"/>
                      <a:pt x="243170" y="588403"/>
                      <a:pt x="261257" y="606490"/>
                    </a:cubicBezTo>
                    <a:cubicBezTo>
                      <a:pt x="269186" y="614419"/>
                      <a:pt x="279918" y="618931"/>
                      <a:pt x="289249" y="625151"/>
                    </a:cubicBezTo>
                    <a:cubicBezTo>
                      <a:pt x="304391" y="670576"/>
                      <a:pt x="291266" y="641037"/>
                      <a:pt x="326572" y="690465"/>
                    </a:cubicBezTo>
                    <a:cubicBezTo>
                      <a:pt x="352951" y="727396"/>
                      <a:pt x="335234" y="708457"/>
                      <a:pt x="354563" y="727788"/>
                    </a:cubicBezTo>
                    <a:lnTo>
                      <a:pt x="354563" y="727788"/>
                    </a:lnTo>
                    <a:lnTo>
                      <a:pt x="494523" y="0"/>
                    </a:lnTo>
                    <a:lnTo>
                      <a:pt x="0" y="18661"/>
                    </a:lnTo>
                    <a:close/>
                  </a:path>
                </a:pathLst>
              </a:cu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10730204" y="3149081"/>
                <a:ext cx="643812" cy="1129004"/>
              </a:xfrm>
              <a:custGeom>
                <a:avLst/>
                <a:gdLst>
                  <a:gd name="connsiteX0" fmla="*/ 0 w 643812"/>
                  <a:gd name="connsiteY0" fmla="*/ 130629 h 1129004"/>
                  <a:gd name="connsiteX1" fmla="*/ 0 w 643812"/>
                  <a:gd name="connsiteY1" fmla="*/ 130629 h 1129004"/>
                  <a:gd name="connsiteX2" fmla="*/ 223935 w 643812"/>
                  <a:gd name="connsiteY2" fmla="*/ 0 h 1129004"/>
                  <a:gd name="connsiteX3" fmla="*/ 167951 w 643812"/>
                  <a:gd name="connsiteY3" fmla="*/ 177282 h 1129004"/>
                  <a:gd name="connsiteX4" fmla="*/ 429208 w 643812"/>
                  <a:gd name="connsiteY4" fmla="*/ 102637 h 1129004"/>
                  <a:gd name="connsiteX5" fmla="*/ 289249 w 643812"/>
                  <a:gd name="connsiteY5" fmla="*/ 326572 h 1129004"/>
                  <a:gd name="connsiteX6" fmla="*/ 606490 w 643812"/>
                  <a:gd name="connsiteY6" fmla="*/ 354564 h 1129004"/>
                  <a:gd name="connsiteX7" fmla="*/ 438539 w 643812"/>
                  <a:gd name="connsiteY7" fmla="*/ 466531 h 1129004"/>
                  <a:gd name="connsiteX8" fmla="*/ 643812 w 643812"/>
                  <a:gd name="connsiteY8" fmla="*/ 615821 h 1129004"/>
                  <a:gd name="connsiteX9" fmla="*/ 410547 w 643812"/>
                  <a:gd name="connsiteY9" fmla="*/ 597160 h 1129004"/>
                  <a:gd name="connsiteX10" fmla="*/ 541176 w 643812"/>
                  <a:gd name="connsiteY10" fmla="*/ 802433 h 1129004"/>
                  <a:gd name="connsiteX11" fmla="*/ 279918 w 643812"/>
                  <a:gd name="connsiteY11" fmla="*/ 765111 h 1129004"/>
                  <a:gd name="connsiteX12" fmla="*/ 345233 w 643812"/>
                  <a:gd name="connsiteY12" fmla="*/ 1007707 h 1129004"/>
                  <a:gd name="connsiteX13" fmla="*/ 158620 w 643812"/>
                  <a:gd name="connsiteY13" fmla="*/ 905070 h 1129004"/>
                  <a:gd name="connsiteX14" fmla="*/ 130629 w 643812"/>
                  <a:gd name="connsiteY14" fmla="*/ 1129004 h 1129004"/>
                  <a:gd name="connsiteX15" fmla="*/ 0 w 643812"/>
                  <a:gd name="connsiteY15" fmla="*/ 886409 h 1129004"/>
                  <a:gd name="connsiteX16" fmla="*/ 0 w 643812"/>
                  <a:gd name="connsiteY16" fmla="*/ 130629 h 1129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43812" h="1129004">
                    <a:moveTo>
                      <a:pt x="0" y="130629"/>
                    </a:moveTo>
                    <a:lnTo>
                      <a:pt x="0" y="130629"/>
                    </a:lnTo>
                    <a:lnTo>
                      <a:pt x="223935" y="0"/>
                    </a:lnTo>
                    <a:lnTo>
                      <a:pt x="167951" y="177282"/>
                    </a:lnTo>
                    <a:lnTo>
                      <a:pt x="429208" y="102637"/>
                    </a:lnTo>
                    <a:lnTo>
                      <a:pt x="289249" y="326572"/>
                    </a:lnTo>
                    <a:lnTo>
                      <a:pt x="606490" y="354564"/>
                    </a:lnTo>
                    <a:lnTo>
                      <a:pt x="438539" y="466531"/>
                    </a:lnTo>
                    <a:lnTo>
                      <a:pt x="643812" y="615821"/>
                    </a:lnTo>
                    <a:lnTo>
                      <a:pt x="410547" y="597160"/>
                    </a:lnTo>
                    <a:lnTo>
                      <a:pt x="541176" y="802433"/>
                    </a:lnTo>
                    <a:lnTo>
                      <a:pt x="279918" y="765111"/>
                    </a:lnTo>
                    <a:lnTo>
                      <a:pt x="345233" y="1007707"/>
                    </a:lnTo>
                    <a:lnTo>
                      <a:pt x="158620" y="905070"/>
                    </a:lnTo>
                    <a:lnTo>
                      <a:pt x="130629" y="1129004"/>
                    </a:lnTo>
                    <a:lnTo>
                      <a:pt x="0" y="886409"/>
                    </a:lnTo>
                    <a:lnTo>
                      <a:pt x="0" y="130629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10717427" y="3286419"/>
                <a:ext cx="420130" cy="717170"/>
              </a:xfrm>
              <a:custGeom>
                <a:avLst/>
                <a:gdLst>
                  <a:gd name="connsiteX0" fmla="*/ 0 w 420130"/>
                  <a:gd name="connsiteY0" fmla="*/ 132284 h 717170"/>
                  <a:gd name="connsiteX1" fmla="*/ 0 w 420130"/>
                  <a:gd name="connsiteY1" fmla="*/ 132284 h 717170"/>
                  <a:gd name="connsiteX2" fmla="*/ 41189 w 420130"/>
                  <a:gd name="connsiteY2" fmla="*/ 74619 h 717170"/>
                  <a:gd name="connsiteX3" fmla="*/ 65903 w 420130"/>
                  <a:gd name="connsiteY3" fmla="*/ 49905 h 717170"/>
                  <a:gd name="connsiteX4" fmla="*/ 82378 w 420130"/>
                  <a:gd name="connsiteY4" fmla="*/ 25192 h 717170"/>
                  <a:gd name="connsiteX5" fmla="*/ 131805 w 420130"/>
                  <a:gd name="connsiteY5" fmla="*/ 478 h 717170"/>
                  <a:gd name="connsiteX6" fmla="*/ 148281 w 420130"/>
                  <a:gd name="connsiteY6" fmla="*/ 478 h 717170"/>
                  <a:gd name="connsiteX7" fmla="*/ 148281 w 420130"/>
                  <a:gd name="connsiteY7" fmla="*/ 478 h 717170"/>
                  <a:gd name="connsiteX8" fmla="*/ 107092 w 420130"/>
                  <a:gd name="connsiteY8" fmla="*/ 165235 h 717170"/>
                  <a:gd name="connsiteX9" fmla="*/ 296562 w 420130"/>
                  <a:gd name="connsiteY9" fmla="*/ 99332 h 717170"/>
                  <a:gd name="connsiteX10" fmla="*/ 189470 w 420130"/>
                  <a:gd name="connsiteY10" fmla="*/ 280565 h 717170"/>
                  <a:gd name="connsiteX11" fmla="*/ 420130 w 420130"/>
                  <a:gd name="connsiteY11" fmla="*/ 305278 h 717170"/>
                  <a:gd name="connsiteX12" fmla="*/ 238897 w 420130"/>
                  <a:gd name="connsiteY12" fmla="*/ 404132 h 717170"/>
                  <a:gd name="connsiteX13" fmla="*/ 411892 w 420130"/>
                  <a:gd name="connsiteY13" fmla="*/ 395895 h 717170"/>
                  <a:gd name="connsiteX14" fmla="*/ 296562 w 420130"/>
                  <a:gd name="connsiteY14" fmla="*/ 461797 h 717170"/>
                  <a:gd name="connsiteX15" fmla="*/ 420130 w 420130"/>
                  <a:gd name="connsiteY15" fmla="*/ 577127 h 717170"/>
                  <a:gd name="connsiteX16" fmla="*/ 172995 w 420130"/>
                  <a:gd name="connsiteY16" fmla="*/ 535938 h 717170"/>
                  <a:gd name="connsiteX17" fmla="*/ 238897 w 420130"/>
                  <a:gd name="connsiteY17" fmla="*/ 717170 h 717170"/>
                  <a:gd name="connsiteX18" fmla="*/ 57665 w 420130"/>
                  <a:gd name="connsiteY18" fmla="*/ 593603 h 717170"/>
                  <a:gd name="connsiteX19" fmla="*/ 115330 w 420130"/>
                  <a:gd name="connsiteY19" fmla="*/ 700695 h 717170"/>
                  <a:gd name="connsiteX20" fmla="*/ 0 w 420130"/>
                  <a:gd name="connsiteY20" fmla="*/ 577127 h 717170"/>
                  <a:gd name="connsiteX21" fmla="*/ 0 w 420130"/>
                  <a:gd name="connsiteY21" fmla="*/ 132284 h 717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20130" h="717170">
                    <a:moveTo>
                      <a:pt x="0" y="132284"/>
                    </a:moveTo>
                    <a:lnTo>
                      <a:pt x="0" y="132284"/>
                    </a:lnTo>
                    <a:cubicBezTo>
                      <a:pt x="13730" y="113062"/>
                      <a:pt x="26433" y="93064"/>
                      <a:pt x="41189" y="74619"/>
                    </a:cubicBezTo>
                    <a:cubicBezTo>
                      <a:pt x="48467" y="65522"/>
                      <a:pt x="58445" y="58855"/>
                      <a:pt x="65903" y="49905"/>
                    </a:cubicBezTo>
                    <a:cubicBezTo>
                      <a:pt x="72241" y="42299"/>
                      <a:pt x="75377" y="32193"/>
                      <a:pt x="82378" y="25192"/>
                    </a:cubicBezTo>
                    <a:cubicBezTo>
                      <a:pt x="94527" y="13043"/>
                      <a:pt x="115055" y="3828"/>
                      <a:pt x="131805" y="478"/>
                    </a:cubicBezTo>
                    <a:cubicBezTo>
                      <a:pt x="137190" y="-599"/>
                      <a:pt x="142789" y="478"/>
                      <a:pt x="148281" y="478"/>
                    </a:cubicBezTo>
                    <a:lnTo>
                      <a:pt x="148281" y="478"/>
                    </a:lnTo>
                    <a:lnTo>
                      <a:pt x="107092" y="165235"/>
                    </a:lnTo>
                    <a:lnTo>
                      <a:pt x="296562" y="99332"/>
                    </a:lnTo>
                    <a:lnTo>
                      <a:pt x="189470" y="280565"/>
                    </a:lnTo>
                    <a:lnTo>
                      <a:pt x="420130" y="305278"/>
                    </a:lnTo>
                    <a:lnTo>
                      <a:pt x="238897" y="404132"/>
                    </a:lnTo>
                    <a:lnTo>
                      <a:pt x="411892" y="395895"/>
                    </a:lnTo>
                    <a:lnTo>
                      <a:pt x="296562" y="461797"/>
                    </a:lnTo>
                    <a:lnTo>
                      <a:pt x="420130" y="577127"/>
                    </a:lnTo>
                    <a:lnTo>
                      <a:pt x="172995" y="535938"/>
                    </a:lnTo>
                    <a:lnTo>
                      <a:pt x="238897" y="717170"/>
                    </a:lnTo>
                    <a:lnTo>
                      <a:pt x="57665" y="593603"/>
                    </a:lnTo>
                    <a:lnTo>
                      <a:pt x="115330" y="700695"/>
                    </a:lnTo>
                    <a:lnTo>
                      <a:pt x="0" y="577127"/>
                    </a:lnTo>
                    <a:lnTo>
                      <a:pt x="0" y="132284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 rot="16200000">
                <a:off x="9166225" y="3159265"/>
                <a:ext cx="384757" cy="143872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1" name="Freeform 30"/>
          <p:cNvSpPr/>
          <p:nvPr/>
        </p:nvSpPr>
        <p:spPr>
          <a:xfrm>
            <a:off x="9604017" y="3216160"/>
            <a:ext cx="1091680" cy="1884791"/>
          </a:xfrm>
          <a:custGeom>
            <a:avLst/>
            <a:gdLst>
              <a:gd name="connsiteX0" fmla="*/ 9331 w 1007706"/>
              <a:gd name="connsiteY0" fmla="*/ 223943 h 1884791"/>
              <a:gd name="connsiteX1" fmla="*/ 9331 w 1007706"/>
              <a:gd name="connsiteY1" fmla="*/ 223943 h 1884791"/>
              <a:gd name="connsiteX2" fmla="*/ 102637 w 1007706"/>
              <a:gd name="connsiteY2" fmla="*/ 186620 h 1884791"/>
              <a:gd name="connsiteX3" fmla="*/ 167951 w 1007706"/>
              <a:gd name="connsiteY3" fmla="*/ 149298 h 1884791"/>
              <a:gd name="connsiteX4" fmla="*/ 214604 w 1007706"/>
              <a:gd name="connsiteY4" fmla="*/ 121306 h 1884791"/>
              <a:gd name="connsiteX5" fmla="*/ 242596 w 1007706"/>
              <a:gd name="connsiteY5" fmla="*/ 102645 h 1884791"/>
              <a:gd name="connsiteX6" fmla="*/ 326572 w 1007706"/>
              <a:gd name="connsiteY6" fmla="*/ 74653 h 1884791"/>
              <a:gd name="connsiteX7" fmla="*/ 354564 w 1007706"/>
              <a:gd name="connsiteY7" fmla="*/ 65322 h 1884791"/>
              <a:gd name="connsiteX8" fmla="*/ 410547 w 1007706"/>
              <a:gd name="connsiteY8" fmla="*/ 37330 h 1884791"/>
              <a:gd name="connsiteX9" fmla="*/ 438539 w 1007706"/>
              <a:gd name="connsiteY9" fmla="*/ 18669 h 1884791"/>
              <a:gd name="connsiteX10" fmla="*/ 503853 w 1007706"/>
              <a:gd name="connsiteY10" fmla="*/ 8 h 1884791"/>
              <a:gd name="connsiteX11" fmla="*/ 382555 w 1007706"/>
              <a:gd name="connsiteY11" fmla="*/ 214612 h 1884791"/>
              <a:gd name="connsiteX12" fmla="*/ 830425 w 1007706"/>
              <a:gd name="connsiteY12" fmla="*/ 46661 h 1884791"/>
              <a:gd name="connsiteX13" fmla="*/ 606490 w 1007706"/>
              <a:gd name="connsiteY13" fmla="*/ 391894 h 1884791"/>
              <a:gd name="connsiteX14" fmla="*/ 1007706 w 1007706"/>
              <a:gd name="connsiteY14" fmla="*/ 485200 h 1884791"/>
              <a:gd name="connsiteX15" fmla="*/ 709127 w 1007706"/>
              <a:gd name="connsiteY15" fmla="*/ 690473 h 1884791"/>
              <a:gd name="connsiteX16" fmla="*/ 979715 w 1007706"/>
              <a:gd name="connsiteY16" fmla="*/ 1026375 h 1884791"/>
              <a:gd name="connsiteX17" fmla="*/ 625151 w 1007706"/>
              <a:gd name="connsiteY17" fmla="*/ 942400 h 1884791"/>
              <a:gd name="connsiteX18" fmla="*/ 830425 w 1007706"/>
              <a:gd name="connsiteY18" fmla="*/ 1278302 h 1884791"/>
              <a:gd name="connsiteX19" fmla="*/ 429208 w 1007706"/>
              <a:gd name="connsiteY19" fmla="*/ 1119681 h 1884791"/>
              <a:gd name="connsiteX20" fmla="*/ 643812 w 1007706"/>
              <a:gd name="connsiteY20" fmla="*/ 1660857 h 1884791"/>
              <a:gd name="connsiteX21" fmla="*/ 289249 w 1007706"/>
              <a:gd name="connsiteY21" fmla="*/ 1259640 h 1884791"/>
              <a:gd name="connsiteX22" fmla="*/ 354564 w 1007706"/>
              <a:gd name="connsiteY22" fmla="*/ 1884791 h 1884791"/>
              <a:gd name="connsiteX23" fmla="*/ 37323 w 1007706"/>
              <a:gd name="connsiteY23" fmla="*/ 1222318 h 1884791"/>
              <a:gd name="connsiteX24" fmla="*/ 0 w 1007706"/>
              <a:gd name="connsiteY24" fmla="*/ 830432 h 1884791"/>
              <a:gd name="connsiteX25" fmla="*/ 9331 w 1007706"/>
              <a:gd name="connsiteY25" fmla="*/ 223943 h 188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07706" h="1884791">
                <a:moveTo>
                  <a:pt x="9331" y="223943"/>
                </a:moveTo>
                <a:lnTo>
                  <a:pt x="9331" y="223943"/>
                </a:lnTo>
                <a:cubicBezTo>
                  <a:pt x="40433" y="211502"/>
                  <a:pt x="72676" y="201601"/>
                  <a:pt x="102637" y="186620"/>
                </a:cubicBezTo>
                <a:cubicBezTo>
                  <a:pt x="215601" y="130137"/>
                  <a:pt x="82342" y="177832"/>
                  <a:pt x="167951" y="149298"/>
                </a:cubicBezTo>
                <a:cubicBezTo>
                  <a:pt x="204399" y="112848"/>
                  <a:pt x="166155" y="145530"/>
                  <a:pt x="214604" y="121306"/>
                </a:cubicBezTo>
                <a:cubicBezTo>
                  <a:pt x="224634" y="116291"/>
                  <a:pt x="232349" y="107199"/>
                  <a:pt x="242596" y="102645"/>
                </a:cubicBezTo>
                <a:cubicBezTo>
                  <a:pt x="242621" y="102634"/>
                  <a:pt x="312563" y="79323"/>
                  <a:pt x="326572" y="74653"/>
                </a:cubicBezTo>
                <a:cubicBezTo>
                  <a:pt x="335903" y="71543"/>
                  <a:pt x="346380" y="70778"/>
                  <a:pt x="354564" y="65322"/>
                </a:cubicBezTo>
                <a:cubicBezTo>
                  <a:pt x="434776" y="11846"/>
                  <a:pt x="333292" y="75957"/>
                  <a:pt x="410547" y="37330"/>
                </a:cubicBezTo>
                <a:cubicBezTo>
                  <a:pt x="420577" y="32315"/>
                  <a:pt x="428291" y="23223"/>
                  <a:pt x="438539" y="18669"/>
                </a:cubicBezTo>
                <a:cubicBezTo>
                  <a:pt x="482740" y="-975"/>
                  <a:pt x="477182" y="8"/>
                  <a:pt x="503853" y="8"/>
                </a:cubicBezTo>
                <a:lnTo>
                  <a:pt x="382555" y="214612"/>
                </a:lnTo>
                <a:lnTo>
                  <a:pt x="830425" y="46661"/>
                </a:lnTo>
                <a:lnTo>
                  <a:pt x="606490" y="391894"/>
                </a:lnTo>
                <a:lnTo>
                  <a:pt x="1007706" y="485200"/>
                </a:lnTo>
                <a:lnTo>
                  <a:pt x="709127" y="690473"/>
                </a:lnTo>
                <a:lnTo>
                  <a:pt x="979715" y="1026375"/>
                </a:lnTo>
                <a:lnTo>
                  <a:pt x="625151" y="942400"/>
                </a:lnTo>
                <a:lnTo>
                  <a:pt x="830425" y="1278302"/>
                </a:lnTo>
                <a:lnTo>
                  <a:pt x="429208" y="1119681"/>
                </a:lnTo>
                <a:lnTo>
                  <a:pt x="643812" y="1660857"/>
                </a:lnTo>
                <a:lnTo>
                  <a:pt x="289249" y="1259640"/>
                </a:lnTo>
                <a:lnTo>
                  <a:pt x="354564" y="1884791"/>
                </a:lnTo>
                <a:lnTo>
                  <a:pt x="37323" y="1222318"/>
                </a:lnTo>
                <a:lnTo>
                  <a:pt x="0" y="830432"/>
                </a:lnTo>
                <a:lnTo>
                  <a:pt x="9331" y="223943"/>
                </a:lnTo>
                <a:close/>
              </a:path>
            </a:pathLst>
          </a:custGeom>
          <a:gradFill>
            <a:gsLst>
              <a:gs pos="21000">
                <a:srgbClr val="FFFF00"/>
              </a:gs>
              <a:gs pos="100000">
                <a:schemeClr val="bg2">
                  <a:shade val="94000"/>
                  <a:hueMod val="22000"/>
                  <a:satMod val="220000"/>
                  <a:lumMod val="62000"/>
                </a:schemeClr>
              </a:gs>
            </a:gsLst>
            <a:lin ang="612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6672945" y="3356123"/>
            <a:ext cx="3616832" cy="1530221"/>
            <a:chOff x="7757184" y="3125755"/>
            <a:chExt cx="3616832" cy="1530221"/>
          </a:xfrm>
        </p:grpSpPr>
        <p:sp>
          <p:nvSpPr>
            <p:cNvPr id="33" name="Freeform 32"/>
            <p:cNvSpPr/>
            <p:nvPr/>
          </p:nvSpPr>
          <p:spPr>
            <a:xfrm>
              <a:off x="7757184" y="3494766"/>
              <a:ext cx="2500604" cy="690466"/>
            </a:xfrm>
            <a:custGeom>
              <a:avLst/>
              <a:gdLst>
                <a:gd name="connsiteX0" fmla="*/ 1194319 w 2500604"/>
                <a:gd name="connsiteY0" fmla="*/ 121298 h 690466"/>
                <a:gd name="connsiteX1" fmla="*/ 1194319 w 2500604"/>
                <a:gd name="connsiteY1" fmla="*/ 121298 h 690466"/>
                <a:gd name="connsiteX2" fmla="*/ 1110343 w 2500604"/>
                <a:gd name="connsiteY2" fmla="*/ 139960 h 690466"/>
                <a:gd name="connsiteX3" fmla="*/ 1082351 w 2500604"/>
                <a:gd name="connsiteY3" fmla="*/ 158621 h 690466"/>
                <a:gd name="connsiteX4" fmla="*/ 1045029 w 2500604"/>
                <a:gd name="connsiteY4" fmla="*/ 167951 h 690466"/>
                <a:gd name="connsiteX5" fmla="*/ 951723 w 2500604"/>
                <a:gd name="connsiteY5" fmla="*/ 195943 h 690466"/>
                <a:gd name="connsiteX6" fmla="*/ 877078 w 2500604"/>
                <a:gd name="connsiteY6" fmla="*/ 233266 h 690466"/>
                <a:gd name="connsiteX7" fmla="*/ 849086 w 2500604"/>
                <a:gd name="connsiteY7" fmla="*/ 242596 h 690466"/>
                <a:gd name="connsiteX8" fmla="*/ 811763 w 2500604"/>
                <a:gd name="connsiteY8" fmla="*/ 261258 h 690466"/>
                <a:gd name="connsiteX9" fmla="*/ 737119 w 2500604"/>
                <a:gd name="connsiteY9" fmla="*/ 289249 h 690466"/>
                <a:gd name="connsiteX10" fmla="*/ 709127 w 2500604"/>
                <a:gd name="connsiteY10" fmla="*/ 307911 h 690466"/>
                <a:gd name="connsiteX11" fmla="*/ 643812 w 2500604"/>
                <a:gd name="connsiteY11" fmla="*/ 326572 h 690466"/>
                <a:gd name="connsiteX12" fmla="*/ 615821 w 2500604"/>
                <a:gd name="connsiteY12" fmla="*/ 335902 h 690466"/>
                <a:gd name="connsiteX13" fmla="*/ 559837 w 2500604"/>
                <a:gd name="connsiteY13" fmla="*/ 373225 h 690466"/>
                <a:gd name="connsiteX14" fmla="*/ 466531 w 2500604"/>
                <a:gd name="connsiteY14" fmla="*/ 410547 h 690466"/>
                <a:gd name="connsiteX15" fmla="*/ 438539 w 2500604"/>
                <a:gd name="connsiteY15" fmla="*/ 429209 h 690466"/>
                <a:gd name="connsiteX16" fmla="*/ 401216 w 2500604"/>
                <a:gd name="connsiteY16" fmla="*/ 457200 h 690466"/>
                <a:gd name="connsiteX17" fmla="*/ 373225 w 2500604"/>
                <a:gd name="connsiteY17" fmla="*/ 466531 h 690466"/>
                <a:gd name="connsiteX18" fmla="*/ 317241 w 2500604"/>
                <a:gd name="connsiteY18" fmla="*/ 503853 h 690466"/>
                <a:gd name="connsiteX19" fmla="*/ 298580 w 2500604"/>
                <a:gd name="connsiteY19" fmla="*/ 522515 h 690466"/>
                <a:gd name="connsiteX20" fmla="*/ 270588 w 2500604"/>
                <a:gd name="connsiteY20" fmla="*/ 531845 h 690466"/>
                <a:gd name="connsiteX21" fmla="*/ 214604 w 2500604"/>
                <a:gd name="connsiteY21" fmla="*/ 559837 h 690466"/>
                <a:gd name="connsiteX22" fmla="*/ 149290 w 2500604"/>
                <a:gd name="connsiteY22" fmla="*/ 597160 h 690466"/>
                <a:gd name="connsiteX23" fmla="*/ 65314 w 2500604"/>
                <a:gd name="connsiteY23" fmla="*/ 625151 h 690466"/>
                <a:gd name="connsiteX24" fmla="*/ 37323 w 2500604"/>
                <a:gd name="connsiteY24" fmla="*/ 634482 h 690466"/>
                <a:gd name="connsiteX25" fmla="*/ 0 w 2500604"/>
                <a:gd name="connsiteY25" fmla="*/ 653143 h 690466"/>
                <a:gd name="connsiteX26" fmla="*/ 1744825 w 2500604"/>
                <a:gd name="connsiteY26" fmla="*/ 690466 h 690466"/>
                <a:gd name="connsiteX27" fmla="*/ 2416629 w 2500604"/>
                <a:gd name="connsiteY27" fmla="*/ 634482 h 690466"/>
                <a:gd name="connsiteX28" fmla="*/ 2500604 w 2500604"/>
                <a:gd name="connsiteY28" fmla="*/ 289249 h 690466"/>
                <a:gd name="connsiteX29" fmla="*/ 2463282 w 2500604"/>
                <a:gd name="connsiteY29" fmla="*/ 0 h 690466"/>
                <a:gd name="connsiteX30" fmla="*/ 1194319 w 2500604"/>
                <a:gd name="connsiteY30" fmla="*/ 121298 h 690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500604" h="690466">
                  <a:moveTo>
                    <a:pt x="1194319" y="121298"/>
                  </a:moveTo>
                  <a:lnTo>
                    <a:pt x="1194319" y="121298"/>
                  </a:lnTo>
                  <a:cubicBezTo>
                    <a:pt x="1166327" y="127519"/>
                    <a:pt x="1137546" y="130892"/>
                    <a:pt x="1110343" y="139960"/>
                  </a:cubicBezTo>
                  <a:cubicBezTo>
                    <a:pt x="1099704" y="143506"/>
                    <a:pt x="1092658" y="154204"/>
                    <a:pt x="1082351" y="158621"/>
                  </a:cubicBezTo>
                  <a:cubicBezTo>
                    <a:pt x="1070564" y="163672"/>
                    <a:pt x="1057312" y="164266"/>
                    <a:pt x="1045029" y="167951"/>
                  </a:cubicBezTo>
                  <a:cubicBezTo>
                    <a:pt x="931447" y="202026"/>
                    <a:pt x="1037746" y="174438"/>
                    <a:pt x="951723" y="195943"/>
                  </a:cubicBezTo>
                  <a:cubicBezTo>
                    <a:pt x="926841" y="208384"/>
                    <a:pt x="903469" y="224470"/>
                    <a:pt x="877078" y="233266"/>
                  </a:cubicBezTo>
                  <a:cubicBezTo>
                    <a:pt x="867747" y="236376"/>
                    <a:pt x="858126" y="238722"/>
                    <a:pt x="849086" y="242596"/>
                  </a:cubicBezTo>
                  <a:cubicBezTo>
                    <a:pt x="836301" y="248075"/>
                    <a:pt x="824548" y="255779"/>
                    <a:pt x="811763" y="261258"/>
                  </a:cubicBezTo>
                  <a:cubicBezTo>
                    <a:pt x="755230" y="285487"/>
                    <a:pt x="814450" y="250583"/>
                    <a:pt x="737119" y="289249"/>
                  </a:cubicBezTo>
                  <a:cubicBezTo>
                    <a:pt x="727089" y="294264"/>
                    <a:pt x="719157" y="302896"/>
                    <a:pt x="709127" y="307911"/>
                  </a:cubicBezTo>
                  <a:cubicBezTo>
                    <a:pt x="694218" y="315365"/>
                    <a:pt x="657755" y="322588"/>
                    <a:pt x="643812" y="326572"/>
                  </a:cubicBezTo>
                  <a:cubicBezTo>
                    <a:pt x="634355" y="329274"/>
                    <a:pt x="625151" y="332792"/>
                    <a:pt x="615821" y="335902"/>
                  </a:cubicBezTo>
                  <a:cubicBezTo>
                    <a:pt x="597160" y="348343"/>
                    <a:pt x="581114" y="366133"/>
                    <a:pt x="559837" y="373225"/>
                  </a:cubicBezTo>
                  <a:cubicBezTo>
                    <a:pt x="513959" y="388517"/>
                    <a:pt x="504971" y="388581"/>
                    <a:pt x="466531" y="410547"/>
                  </a:cubicBezTo>
                  <a:cubicBezTo>
                    <a:pt x="456794" y="416111"/>
                    <a:pt x="447664" y="422691"/>
                    <a:pt x="438539" y="429209"/>
                  </a:cubicBezTo>
                  <a:cubicBezTo>
                    <a:pt x="425885" y="438248"/>
                    <a:pt x="414718" y="449485"/>
                    <a:pt x="401216" y="457200"/>
                  </a:cubicBezTo>
                  <a:cubicBezTo>
                    <a:pt x="392677" y="462080"/>
                    <a:pt x="381822" y="461755"/>
                    <a:pt x="373225" y="466531"/>
                  </a:cubicBezTo>
                  <a:cubicBezTo>
                    <a:pt x="353619" y="477423"/>
                    <a:pt x="333100" y="487994"/>
                    <a:pt x="317241" y="503853"/>
                  </a:cubicBezTo>
                  <a:cubicBezTo>
                    <a:pt x="311021" y="510074"/>
                    <a:pt x="306123" y="517989"/>
                    <a:pt x="298580" y="522515"/>
                  </a:cubicBezTo>
                  <a:cubicBezTo>
                    <a:pt x="290146" y="527575"/>
                    <a:pt x="279919" y="528735"/>
                    <a:pt x="270588" y="531845"/>
                  </a:cubicBezTo>
                  <a:cubicBezTo>
                    <a:pt x="190367" y="585325"/>
                    <a:pt x="291865" y="521206"/>
                    <a:pt x="214604" y="559837"/>
                  </a:cubicBezTo>
                  <a:cubicBezTo>
                    <a:pt x="147284" y="593497"/>
                    <a:pt x="231068" y="564448"/>
                    <a:pt x="149290" y="597160"/>
                  </a:cubicBezTo>
                  <a:cubicBezTo>
                    <a:pt x="149263" y="597171"/>
                    <a:pt x="79324" y="620481"/>
                    <a:pt x="65314" y="625151"/>
                  </a:cubicBezTo>
                  <a:cubicBezTo>
                    <a:pt x="55984" y="628261"/>
                    <a:pt x="45506" y="629027"/>
                    <a:pt x="37323" y="634482"/>
                  </a:cubicBezTo>
                  <a:cubicBezTo>
                    <a:pt x="6743" y="654868"/>
                    <a:pt x="20545" y="653143"/>
                    <a:pt x="0" y="653143"/>
                  </a:cubicBezTo>
                  <a:lnTo>
                    <a:pt x="1744825" y="690466"/>
                  </a:lnTo>
                  <a:lnTo>
                    <a:pt x="2416629" y="634482"/>
                  </a:lnTo>
                  <a:lnTo>
                    <a:pt x="2500604" y="289249"/>
                  </a:lnTo>
                  <a:lnTo>
                    <a:pt x="2463282" y="0"/>
                  </a:lnTo>
                  <a:lnTo>
                    <a:pt x="1194319" y="121298"/>
                  </a:lnTo>
                  <a:close/>
                </a:path>
              </a:pathLst>
            </a:custGeom>
            <a:gradFill>
              <a:gsLst>
                <a:gs pos="10000">
                  <a:schemeClr val="bg2">
                    <a:tint val="97000"/>
                    <a:hueMod val="142000"/>
                    <a:satMod val="200000"/>
                    <a:lumMod val="118000"/>
                  </a:schemeClr>
                </a:gs>
                <a:gs pos="100000">
                  <a:schemeClr val="bg2">
                    <a:shade val="94000"/>
                    <a:hueMod val="22000"/>
                    <a:satMod val="220000"/>
                    <a:lumMod val="62000"/>
                  </a:schemeClr>
                </a:gs>
              </a:gsLst>
              <a:lin ang="612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4" name="Straight Connector 33"/>
            <p:cNvCxnSpPr>
              <a:stCxn id="33" idx="29"/>
            </p:cNvCxnSpPr>
            <p:nvPr/>
          </p:nvCxnSpPr>
          <p:spPr>
            <a:xfrm flipV="1">
              <a:off x="10220466" y="3140203"/>
              <a:ext cx="503853" cy="3545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3" idx="27"/>
            </p:cNvCxnSpPr>
            <p:nvPr/>
          </p:nvCxnSpPr>
          <p:spPr>
            <a:xfrm>
              <a:off x="10173813" y="4129248"/>
              <a:ext cx="569167" cy="2332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0711543" y="3125755"/>
              <a:ext cx="0" cy="12036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Freeform 36"/>
            <p:cNvSpPr/>
            <p:nvPr/>
          </p:nvSpPr>
          <p:spPr>
            <a:xfrm>
              <a:off x="10133045" y="3153747"/>
              <a:ext cx="587828" cy="1203649"/>
            </a:xfrm>
            <a:custGeom>
              <a:avLst/>
              <a:gdLst>
                <a:gd name="connsiteX0" fmla="*/ 65314 w 587828"/>
                <a:gd name="connsiteY0" fmla="*/ 317241 h 1203649"/>
                <a:gd name="connsiteX1" fmla="*/ 65314 w 587828"/>
                <a:gd name="connsiteY1" fmla="*/ 317241 h 1203649"/>
                <a:gd name="connsiteX2" fmla="*/ 130628 w 587828"/>
                <a:gd name="connsiteY2" fmla="*/ 261257 h 1203649"/>
                <a:gd name="connsiteX3" fmla="*/ 214604 w 587828"/>
                <a:gd name="connsiteY3" fmla="*/ 195943 h 1203649"/>
                <a:gd name="connsiteX4" fmla="*/ 270588 w 587828"/>
                <a:gd name="connsiteY4" fmla="*/ 177282 h 1203649"/>
                <a:gd name="connsiteX5" fmla="*/ 317241 w 587828"/>
                <a:gd name="connsiteY5" fmla="*/ 149290 h 1203649"/>
                <a:gd name="connsiteX6" fmla="*/ 345233 w 587828"/>
                <a:gd name="connsiteY6" fmla="*/ 130629 h 1203649"/>
                <a:gd name="connsiteX7" fmla="*/ 373224 w 587828"/>
                <a:gd name="connsiteY7" fmla="*/ 121298 h 1203649"/>
                <a:gd name="connsiteX8" fmla="*/ 401216 w 587828"/>
                <a:gd name="connsiteY8" fmla="*/ 102637 h 1203649"/>
                <a:gd name="connsiteX9" fmla="*/ 457200 w 587828"/>
                <a:gd name="connsiteY9" fmla="*/ 83975 h 1203649"/>
                <a:gd name="connsiteX10" fmla="*/ 541175 w 587828"/>
                <a:gd name="connsiteY10" fmla="*/ 37322 h 1203649"/>
                <a:gd name="connsiteX11" fmla="*/ 559837 w 587828"/>
                <a:gd name="connsiteY11" fmla="*/ 18661 h 1203649"/>
                <a:gd name="connsiteX12" fmla="*/ 587828 w 587828"/>
                <a:gd name="connsiteY12" fmla="*/ 0 h 1203649"/>
                <a:gd name="connsiteX13" fmla="*/ 578498 w 587828"/>
                <a:gd name="connsiteY13" fmla="*/ 1203649 h 1203649"/>
                <a:gd name="connsiteX14" fmla="*/ 0 w 587828"/>
                <a:gd name="connsiteY14" fmla="*/ 961053 h 1203649"/>
                <a:gd name="connsiteX15" fmla="*/ 111967 w 587828"/>
                <a:gd name="connsiteY15" fmla="*/ 653143 h 1203649"/>
                <a:gd name="connsiteX16" fmla="*/ 65314 w 587828"/>
                <a:gd name="connsiteY16" fmla="*/ 317241 h 1203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87828" h="1203649">
                  <a:moveTo>
                    <a:pt x="65314" y="317241"/>
                  </a:moveTo>
                  <a:lnTo>
                    <a:pt x="65314" y="317241"/>
                  </a:lnTo>
                  <a:cubicBezTo>
                    <a:pt x="87085" y="298580"/>
                    <a:pt x="109314" y="280439"/>
                    <a:pt x="130628" y="261257"/>
                  </a:cubicBezTo>
                  <a:cubicBezTo>
                    <a:pt x="159042" y="235684"/>
                    <a:pt x="173878" y="209518"/>
                    <a:pt x="214604" y="195943"/>
                  </a:cubicBezTo>
                  <a:lnTo>
                    <a:pt x="270588" y="177282"/>
                  </a:lnTo>
                  <a:cubicBezTo>
                    <a:pt x="307036" y="140832"/>
                    <a:pt x="268792" y="173514"/>
                    <a:pt x="317241" y="149290"/>
                  </a:cubicBezTo>
                  <a:cubicBezTo>
                    <a:pt x="327271" y="144275"/>
                    <a:pt x="335203" y="135644"/>
                    <a:pt x="345233" y="130629"/>
                  </a:cubicBezTo>
                  <a:cubicBezTo>
                    <a:pt x="354030" y="126231"/>
                    <a:pt x="364427" y="125696"/>
                    <a:pt x="373224" y="121298"/>
                  </a:cubicBezTo>
                  <a:cubicBezTo>
                    <a:pt x="383254" y="116283"/>
                    <a:pt x="390969" y="107191"/>
                    <a:pt x="401216" y="102637"/>
                  </a:cubicBezTo>
                  <a:cubicBezTo>
                    <a:pt x="419191" y="94648"/>
                    <a:pt x="440833" y="94886"/>
                    <a:pt x="457200" y="83975"/>
                  </a:cubicBezTo>
                  <a:cubicBezTo>
                    <a:pt x="521367" y="41198"/>
                    <a:pt x="491907" y="53746"/>
                    <a:pt x="541175" y="37322"/>
                  </a:cubicBezTo>
                  <a:cubicBezTo>
                    <a:pt x="547396" y="31102"/>
                    <a:pt x="552968" y="24156"/>
                    <a:pt x="559837" y="18661"/>
                  </a:cubicBezTo>
                  <a:cubicBezTo>
                    <a:pt x="568593" y="11656"/>
                    <a:pt x="587828" y="0"/>
                    <a:pt x="587828" y="0"/>
                  </a:cubicBezTo>
                  <a:lnTo>
                    <a:pt x="578498" y="1203649"/>
                  </a:lnTo>
                  <a:lnTo>
                    <a:pt x="0" y="961053"/>
                  </a:lnTo>
                  <a:lnTo>
                    <a:pt x="111967" y="653143"/>
                  </a:lnTo>
                  <a:lnTo>
                    <a:pt x="65314" y="317241"/>
                  </a:lnTo>
                  <a:close/>
                </a:path>
              </a:pathLst>
            </a:custGeom>
            <a:gradFill>
              <a:gsLst>
                <a:gs pos="10000">
                  <a:schemeClr val="bg2">
                    <a:tint val="97000"/>
                    <a:hueMod val="142000"/>
                    <a:satMod val="200000"/>
                    <a:lumMod val="118000"/>
                  </a:schemeClr>
                </a:gs>
                <a:gs pos="100000">
                  <a:schemeClr val="bg2">
                    <a:shade val="94000"/>
                    <a:hueMod val="22000"/>
                    <a:satMod val="220000"/>
                    <a:lumMod val="62000"/>
                  </a:schemeClr>
                </a:gs>
              </a:gsLst>
              <a:lin ang="612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940351" y="3592286"/>
              <a:ext cx="933061" cy="466530"/>
            </a:xfrm>
            <a:custGeom>
              <a:avLst/>
              <a:gdLst>
                <a:gd name="connsiteX0" fmla="*/ 905123 w 923784"/>
                <a:gd name="connsiteY0" fmla="*/ 0 h 391885"/>
                <a:gd name="connsiteX1" fmla="*/ 905123 w 923784"/>
                <a:gd name="connsiteY1" fmla="*/ 0 h 391885"/>
                <a:gd name="connsiteX2" fmla="*/ 830478 w 923784"/>
                <a:gd name="connsiteY2" fmla="*/ 37322 h 391885"/>
                <a:gd name="connsiteX3" fmla="*/ 793156 w 923784"/>
                <a:gd name="connsiteY3" fmla="*/ 46653 h 391885"/>
                <a:gd name="connsiteX4" fmla="*/ 765164 w 923784"/>
                <a:gd name="connsiteY4" fmla="*/ 65314 h 391885"/>
                <a:gd name="connsiteX5" fmla="*/ 709180 w 923784"/>
                <a:gd name="connsiteY5" fmla="*/ 83975 h 391885"/>
                <a:gd name="connsiteX6" fmla="*/ 681189 w 923784"/>
                <a:gd name="connsiteY6" fmla="*/ 93306 h 391885"/>
                <a:gd name="connsiteX7" fmla="*/ 653197 w 923784"/>
                <a:gd name="connsiteY7" fmla="*/ 102636 h 391885"/>
                <a:gd name="connsiteX8" fmla="*/ 625205 w 923784"/>
                <a:gd name="connsiteY8" fmla="*/ 121298 h 391885"/>
                <a:gd name="connsiteX9" fmla="*/ 550560 w 923784"/>
                <a:gd name="connsiteY9" fmla="*/ 139959 h 391885"/>
                <a:gd name="connsiteX10" fmla="*/ 522568 w 923784"/>
                <a:gd name="connsiteY10" fmla="*/ 158620 h 391885"/>
                <a:gd name="connsiteX11" fmla="*/ 466584 w 923784"/>
                <a:gd name="connsiteY11" fmla="*/ 177281 h 391885"/>
                <a:gd name="connsiteX12" fmla="*/ 410601 w 923784"/>
                <a:gd name="connsiteY12" fmla="*/ 195942 h 391885"/>
                <a:gd name="connsiteX13" fmla="*/ 373278 w 923784"/>
                <a:gd name="connsiteY13" fmla="*/ 205273 h 391885"/>
                <a:gd name="connsiteX14" fmla="*/ 317295 w 923784"/>
                <a:gd name="connsiteY14" fmla="*/ 223934 h 391885"/>
                <a:gd name="connsiteX15" fmla="*/ 279972 w 923784"/>
                <a:gd name="connsiteY15" fmla="*/ 233265 h 391885"/>
                <a:gd name="connsiteX16" fmla="*/ 223989 w 923784"/>
                <a:gd name="connsiteY16" fmla="*/ 251926 h 391885"/>
                <a:gd name="connsiteX17" fmla="*/ 177335 w 923784"/>
                <a:gd name="connsiteY17" fmla="*/ 279918 h 391885"/>
                <a:gd name="connsiteX18" fmla="*/ 149344 w 923784"/>
                <a:gd name="connsiteY18" fmla="*/ 298579 h 391885"/>
                <a:gd name="connsiteX19" fmla="*/ 121352 w 923784"/>
                <a:gd name="connsiteY19" fmla="*/ 307910 h 391885"/>
                <a:gd name="connsiteX20" fmla="*/ 28046 w 923784"/>
                <a:gd name="connsiteY20" fmla="*/ 363893 h 391885"/>
                <a:gd name="connsiteX21" fmla="*/ 54 w 923784"/>
                <a:gd name="connsiteY21" fmla="*/ 391885 h 391885"/>
                <a:gd name="connsiteX22" fmla="*/ 923784 w 923784"/>
                <a:gd name="connsiteY22" fmla="*/ 382555 h 391885"/>
                <a:gd name="connsiteX23" fmla="*/ 905123 w 923784"/>
                <a:gd name="connsiteY23" fmla="*/ 0 h 391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23784" h="391885">
                  <a:moveTo>
                    <a:pt x="905123" y="0"/>
                  </a:moveTo>
                  <a:lnTo>
                    <a:pt x="905123" y="0"/>
                  </a:lnTo>
                  <a:cubicBezTo>
                    <a:pt x="880241" y="12441"/>
                    <a:pt x="856157" y="26623"/>
                    <a:pt x="830478" y="37322"/>
                  </a:cubicBezTo>
                  <a:cubicBezTo>
                    <a:pt x="818641" y="42254"/>
                    <a:pt x="804943" y="41601"/>
                    <a:pt x="793156" y="46653"/>
                  </a:cubicBezTo>
                  <a:cubicBezTo>
                    <a:pt x="782849" y="51070"/>
                    <a:pt x="775412" y="60760"/>
                    <a:pt x="765164" y="65314"/>
                  </a:cubicBezTo>
                  <a:cubicBezTo>
                    <a:pt x="747189" y="73303"/>
                    <a:pt x="727841" y="77754"/>
                    <a:pt x="709180" y="83975"/>
                  </a:cubicBezTo>
                  <a:lnTo>
                    <a:pt x="681189" y="93306"/>
                  </a:lnTo>
                  <a:lnTo>
                    <a:pt x="653197" y="102636"/>
                  </a:lnTo>
                  <a:cubicBezTo>
                    <a:pt x="643866" y="108857"/>
                    <a:pt x="635744" y="117466"/>
                    <a:pt x="625205" y="121298"/>
                  </a:cubicBezTo>
                  <a:cubicBezTo>
                    <a:pt x="601102" y="130063"/>
                    <a:pt x="550560" y="139959"/>
                    <a:pt x="550560" y="139959"/>
                  </a:cubicBezTo>
                  <a:cubicBezTo>
                    <a:pt x="541229" y="146179"/>
                    <a:pt x="532816" y="154066"/>
                    <a:pt x="522568" y="158620"/>
                  </a:cubicBezTo>
                  <a:cubicBezTo>
                    <a:pt x="504593" y="166609"/>
                    <a:pt x="485245" y="171060"/>
                    <a:pt x="466584" y="177281"/>
                  </a:cubicBezTo>
                  <a:lnTo>
                    <a:pt x="410601" y="195942"/>
                  </a:lnTo>
                  <a:cubicBezTo>
                    <a:pt x="398160" y="199052"/>
                    <a:pt x="385561" y="201588"/>
                    <a:pt x="373278" y="205273"/>
                  </a:cubicBezTo>
                  <a:cubicBezTo>
                    <a:pt x="354437" y="210925"/>
                    <a:pt x="336378" y="219163"/>
                    <a:pt x="317295" y="223934"/>
                  </a:cubicBezTo>
                  <a:cubicBezTo>
                    <a:pt x="304854" y="227044"/>
                    <a:pt x="292255" y="229580"/>
                    <a:pt x="279972" y="233265"/>
                  </a:cubicBezTo>
                  <a:cubicBezTo>
                    <a:pt x="261131" y="238917"/>
                    <a:pt x="223989" y="251926"/>
                    <a:pt x="223989" y="251926"/>
                  </a:cubicBezTo>
                  <a:cubicBezTo>
                    <a:pt x="187537" y="288376"/>
                    <a:pt x="225786" y="255692"/>
                    <a:pt x="177335" y="279918"/>
                  </a:cubicBezTo>
                  <a:cubicBezTo>
                    <a:pt x="167305" y="284933"/>
                    <a:pt x="159374" y="293564"/>
                    <a:pt x="149344" y="298579"/>
                  </a:cubicBezTo>
                  <a:cubicBezTo>
                    <a:pt x="140547" y="302978"/>
                    <a:pt x="130392" y="304036"/>
                    <a:pt x="121352" y="307910"/>
                  </a:cubicBezTo>
                  <a:cubicBezTo>
                    <a:pt x="81182" y="325126"/>
                    <a:pt x="67848" y="337358"/>
                    <a:pt x="28046" y="363893"/>
                  </a:cubicBezTo>
                  <a:cubicBezTo>
                    <a:pt x="-2534" y="384280"/>
                    <a:pt x="54" y="371341"/>
                    <a:pt x="54" y="391885"/>
                  </a:cubicBezTo>
                  <a:lnTo>
                    <a:pt x="923784" y="382555"/>
                  </a:lnTo>
                  <a:lnTo>
                    <a:pt x="905123" y="0"/>
                  </a:lnTo>
                  <a:close/>
                </a:path>
              </a:pathLst>
            </a:custGeom>
            <a:gradFill>
              <a:gsLst>
                <a:gs pos="100000">
                  <a:schemeClr val="tx1">
                    <a:lumMod val="50000"/>
                  </a:schemeClr>
                </a:gs>
                <a:gs pos="100000">
                  <a:schemeClr val="bg2">
                    <a:shade val="94000"/>
                    <a:hueMod val="22000"/>
                    <a:satMod val="220000"/>
                    <a:lumMod val="62000"/>
                  </a:schemeClr>
                </a:gs>
              </a:gsLst>
              <a:lin ang="6120000" scaled="1"/>
            </a:gra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9358604" y="3928188"/>
              <a:ext cx="494523" cy="727788"/>
            </a:xfrm>
            <a:custGeom>
              <a:avLst/>
              <a:gdLst>
                <a:gd name="connsiteX0" fmla="*/ 0 w 494523"/>
                <a:gd name="connsiteY0" fmla="*/ 18661 h 727788"/>
                <a:gd name="connsiteX1" fmla="*/ 0 w 494523"/>
                <a:gd name="connsiteY1" fmla="*/ 18661 h 727788"/>
                <a:gd name="connsiteX2" fmla="*/ 27992 w 494523"/>
                <a:gd name="connsiteY2" fmla="*/ 149290 h 727788"/>
                <a:gd name="connsiteX3" fmla="*/ 37323 w 494523"/>
                <a:gd name="connsiteY3" fmla="*/ 186612 h 727788"/>
                <a:gd name="connsiteX4" fmla="*/ 55984 w 494523"/>
                <a:gd name="connsiteY4" fmla="*/ 214604 h 727788"/>
                <a:gd name="connsiteX5" fmla="*/ 65314 w 494523"/>
                <a:gd name="connsiteY5" fmla="*/ 242596 h 727788"/>
                <a:gd name="connsiteX6" fmla="*/ 102637 w 494523"/>
                <a:gd name="connsiteY6" fmla="*/ 317241 h 727788"/>
                <a:gd name="connsiteX7" fmla="*/ 121298 w 494523"/>
                <a:gd name="connsiteY7" fmla="*/ 373224 h 727788"/>
                <a:gd name="connsiteX8" fmla="*/ 158620 w 494523"/>
                <a:gd name="connsiteY8" fmla="*/ 429208 h 727788"/>
                <a:gd name="connsiteX9" fmla="*/ 177282 w 494523"/>
                <a:gd name="connsiteY9" fmla="*/ 466530 h 727788"/>
                <a:gd name="connsiteX10" fmla="*/ 214604 w 494523"/>
                <a:gd name="connsiteY10" fmla="*/ 522514 h 727788"/>
                <a:gd name="connsiteX11" fmla="*/ 233265 w 494523"/>
                <a:gd name="connsiteY11" fmla="*/ 550506 h 727788"/>
                <a:gd name="connsiteX12" fmla="*/ 261257 w 494523"/>
                <a:gd name="connsiteY12" fmla="*/ 606490 h 727788"/>
                <a:gd name="connsiteX13" fmla="*/ 289249 w 494523"/>
                <a:gd name="connsiteY13" fmla="*/ 625151 h 727788"/>
                <a:gd name="connsiteX14" fmla="*/ 326572 w 494523"/>
                <a:gd name="connsiteY14" fmla="*/ 690465 h 727788"/>
                <a:gd name="connsiteX15" fmla="*/ 354563 w 494523"/>
                <a:gd name="connsiteY15" fmla="*/ 727788 h 727788"/>
                <a:gd name="connsiteX16" fmla="*/ 354563 w 494523"/>
                <a:gd name="connsiteY16" fmla="*/ 727788 h 727788"/>
                <a:gd name="connsiteX17" fmla="*/ 494523 w 494523"/>
                <a:gd name="connsiteY17" fmla="*/ 0 h 727788"/>
                <a:gd name="connsiteX18" fmla="*/ 0 w 494523"/>
                <a:gd name="connsiteY18" fmla="*/ 18661 h 72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4523" h="727788">
                  <a:moveTo>
                    <a:pt x="0" y="18661"/>
                  </a:moveTo>
                  <a:lnTo>
                    <a:pt x="0" y="18661"/>
                  </a:lnTo>
                  <a:cubicBezTo>
                    <a:pt x="38383" y="229773"/>
                    <a:pt x="2584" y="60365"/>
                    <a:pt x="27992" y="149290"/>
                  </a:cubicBezTo>
                  <a:cubicBezTo>
                    <a:pt x="31515" y="161620"/>
                    <a:pt x="32271" y="174825"/>
                    <a:pt x="37323" y="186612"/>
                  </a:cubicBezTo>
                  <a:cubicBezTo>
                    <a:pt x="41740" y="196919"/>
                    <a:pt x="49764" y="205273"/>
                    <a:pt x="55984" y="214604"/>
                  </a:cubicBezTo>
                  <a:cubicBezTo>
                    <a:pt x="59094" y="223935"/>
                    <a:pt x="61244" y="233642"/>
                    <a:pt x="65314" y="242596"/>
                  </a:cubicBezTo>
                  <a:cubicBezTo>
                    <a:pt x="76825" y="267921"/>
                    <a:pt x="93840" y="290850"/>
                    <a:pt x="102637" y="317241"/>
                  </a:cubicBezTo>
                  <a:cubicBezTo>
                    <a:pt x="108857" y="335902"/>
                    <a:pt x="110387" y="356857"/>
                    <a:pt x="121298" y="373224"/>
                  </a:cubicBezTo>
                  <a:cubicBezTo>
                    <a:pt x="133739" y="391885"/>
                    <a:pt x="148589" y="409148"/>
                    <a:pt x="158620" y="429208"/>
                  </a:cubicBezTo>
                  <a:cubicBezTo>
                    <a:pt x="164841" y="441649"/>
                    <a:pt x="170126" y="454603"/>
                    <a:pt x="177282" y="466530"/>
                  </a:cubicBezTo>
                  <a:cubicBezTo>
                    <a:pt x="188821" y="485762"/>
                    <a:pt x="202163" y="503853"/>
                    <a:pt x="214604" y="522514"/>
                  </a:cubicBezTo>
                  <a:cubicBezTo>
                    <a:pt x="220824" y="531845"/>
                    <a:pt x="229719" y="539867"/>
                    <a:pt x="233265" y="550506"/>
                  </a:cubicBezTo>
                  <a:cubicBezTo>
                    <a:pt x="240854" y="573271"/>
                    <a:pt x="243170" y="588403"/>
                    <a:pt x="261257" y="606490"/>
                  </a:cubicBezTo>
                  <a:cubicBezTo>
                    <a:pt x="269186" y="614419"/>
                    <a:pt x="279918" y="618931"/>
                    <a:pt x="289249" y="625151"/>
                  </a:cubicBezTo>
                  <a:cubicBezTo>
                    <a:pt x="304391" y="670576"/>
                    <a:pt x="291266" y="641037"/>
                    <a:pt x="326572" y="690465"/>
                  </a:cubicBezTo>
                  <a:cubicBezTo>
                    <a:pt x="352951" y="727396"/>
                    <a:pt x="335234" y="708457"/>
                    <a:pt x="354563" y="727788"/>
                  </a:cubicBezTo>
                  <a:lnTo>
                    <a:pt x="354563" y="727788"/>
                  </a:lnTo>
                  <a:lnTo>
                    <a:pt x="494523" y="0"/>
                  </a:lnTo>
                  <a:lnTo>
                    <a:pt x="0" y="18661"/>
                  </a:lnTo>
                  <a:close/>
                </a:path>
              </a:pathLst>
            </a:custGeom>
            <a:gradFill>
              <a:gsLst>
                <a:gs pos="100000">
                  <a:srgbClr val="FF0000"/>
                </a:gs>
                <a:gs pos="0">
                  <a:schemeClr val="bg2">
                    <a:shade val="94000"/>
                    <a:hueMod val="22000"/>
                    <a:satMod val="220000"/>
                    <a:lumMod val="62000"/>
                  </a:schemeClr>
                </a:gs>
              </a:gsLst>
              <a:lin ang="612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0730204" y="3149081"/>
              <a:ext cx="643812" cy="1129004"/>
            </a:xfrm>
            <a:custGeom>
              <a:avLst/>
              <a:gdLst>
                <a:gd name="connsiteX0" fmla="*/ 0 w 643812"/>
                <a:gd name="connsiteY0" fmla="*/ 130629 h 1129004"/>
                <a:gd name="connsiteX1" fmla="*/ 0 w 643812"/>
                <a:gd name="connsiteY1" fmla="*/ 130629 h 1129004"/>
                <a:gd name="connsiteX2" fmla="*/ 223935 w 643812"/>
                <a:gd name="connsiteY2" fmla="*/ 0 h 1129004"/>
                <a:gd name="connsiteX3" fmla="*/ 167951 w 643812"/>
                <a:gd name="connsiteY3" fmla="*/ 177282 h 1129004"/>
                <a:gd name="connsiteX4" fmla="*/ 429208 w 643812"/>
                <a:gd name="connsiteY4" fmla="*/ 102637 h 1129004"/>
                <a:gd name="connsiteX5" fmla="*/ 289249 w 643812"/>
                <a:gd name="connsiteY5" fmla="*/ 326572 h 1129004"/>
                <a:gd name="connsiteX6" fmla="*/ 606490 w 643812"/>
                <a:gd name="connsiteY6" fmla="*/ 354564 h 1129004"/>
                <a:gd name="connsiteX7" fmla="*/ 438539 w 643812"/>
                <a:gd name="connsiteY7" fmla="*/ 466531 h 1129004"/>
                <a:gd name="connsiteX8" fmla="*/ 643812 w 643812"/>
                <a:gd name="connsiteY8" fmla="*/ 615821 h 1129004"/>
                <a:gd name="connsiteX9" fmla="*/ 410547 w 643812"/>
                <a:gd name="connsiteY9" fmla="*/ 597160 h 1129004"/>
                <a:gd name="connsiteX10" fmla="*/ 541176 w 643812"/>
                <a:gd name="connsiteY10" fmla="*/ 802433 h 1129004"/>
                <a:gd name="connsiteX11" fmla="*/ 279918 w 643812"/>
                <a:gd name="connsiteY11" fmla="*/ 765111 h 1129004"/>
                <a:gd name="connsiteX12" fmla="*/ 345233 w 643812"/>
                <a:gd name="connsiteY12" fmla="*/ 1007707 h 1129004"/>
                <a:gd name="connsiteX13" fmla="*/ 158620 w 643812"/>
                <a:gd name="connsiteY13" fmla="*/ 905070 h 1129004"/>
                <a:gd name="connsiteX14" fmla="*/ 130629 w 643812"/>
                <a:gd name="connsiteY14" fmla="*/ 1129004 h 1129004"/>
                <a:gd name="connsiteX15" fmla="*/ 0 w 643812"/>
                <a:gd name="connsiteY15" fmla="*/ 886409 h 1129004"/>
                <a:gd name="connsiteX16" fmla="*/ 0 w 643812"/>
                <a:gd name="connsiteY16" fmla="*/ 130629 h 1129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43812" h="1129004">
                  <a:moveTo>
                    <a:pt x="0" y="130629"/>
                  </a:moveTo>
                  <a:lnTo>
                    <a:pt x="0" y="130629"/>
                  </a:lnTo>
                  <a:lnTo>
                    <a:pt x="223935" y="0"/>
                  </a:lnTo>
                  <a:lnTo>
                    <a:pt x="167951" y="177282"/>
                  </a:lnTo>
                  <a:lnTo>
                    <a:pt x="429208" y="102637"/>
                  </a:lnTo>
                  <a:lnTo>
                    <a:pt x="289249" y="326572"/>
                  </a:lnTo>
                  <a:lnTo>
                    <a:pt x="606490" y="354564"/>
                  </a:lnTo>
                  <a:lnTo>
                    <a:pt x="438539" y="466531"/>
                  </a:lnTo>
                  <a:lnTo>
                    <a:pt x="643812" y="615821"/>
                  </a:lnTo>
                  <a:lnTo>
                    <a:pt x="410547" y="597160"/>
                  </a:lnTo>
                  <a:lnTo>
                    <a:pt x="541176" y="802433"/>
                  </a:lnTo>
                  <a:lnTo>
                    <a:pt x="279918" y="765111"/>
                  </a:lnTo>
                  <a:lnTo>
                    <a:pt x="345233" y="1007707"/>
                  </a:lnTo>
                  <a:lnTo>
                    <a:pt x="158620" y="905070"/>
                  </a:lnTo>
                  <a:lnTo>
                    <a:pt x="130629" y="1129004"/>
                  </a:lnTo>
                  <a:lnTo>
                    <a:pt x="0" y="886409"/>
                  </a:lnTo>
                  <a:lnTo>
                    <a:pt x="0" y="130629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C000"/>
                </a:solidFill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10717427" y="3286419"/>
              <a:ext cx="420130" cy="717170"/>
            </a:xfrm>
            <a:custGeom>
              <a:avLst/>
              <a:gdLst>
                <a:gd name="connsiteX0" fmla="*/ 0 w 420130"/>
                <a:gd name="connsiteY0" fmla="*/ 132284 h 717170"/>
                <a:gd name="connsiteX1" fmla="*/ 0 w 420130"/>
                <a:gd name="connsiteY1" fmla="*/ 132284 h 717170"/>
                <a:gd name="connsiteX2" fmla="*/ 41189 w 420130"/>
                <a:gd name="connsiteY2" fmla="*/ 74619 h 717170"/>
                <a:gd name="connsiteX3" fmla="*/ 65903 w 420130"/>
                <a:gd name="connsiteY3" fmla="*/ 49905 h 717170"/>
                <a:gd name="connsiteX4" fmla="*/ 82378 w 420130"/>
                <a:gd name="connsiteY4" fmla="*/ 25192 h 717170"/>
                <a:gd name="connsiteX5" fmla="*/ 131805 w 420130"/>
                <a:gd name="connsiteY5" fmla="*/ 478 h 717170"/>
                <a:gd name="connsiteX6" fmla="*/ 148281 w 420130"/>
                <a:gd name="connsiteY6" fmla="*/ 478 h 717170"/>
                <a:gd name="connsiteX7" fmla="*/ 148281 w 420130"/>
                <a:gd name="connsiteY7" fmla="*/ 478 h 717170"/>
                <a:gd name="connsiteX8" fmla="*/ 107092 w 420130"/>
                <a:gd name="connsiteY8" fmla="*/ 165235 h 717170"/>
                <a:gd name="connsiteX9" fmla="*/ 296562 w 420130"/>
                <a:gd name="connsiteY9" fmla="*/ 99332 h 717170"/>
                <a:gd name="connsiteX10" fmla="*/ 189470 w 420130"/>
                <a:gd name="connsiteY10" fmla="*/ 280565 h 717170"/>
                <a:gd name="connsiteX11" fmla="*/ 420130 w 420130"/>
                <a:gd name="connsiteY11" fmla="*/ 305278 h 717170"/>
                <a:gd name="connsiteX12" fmla="*/ 238897 w 420130"/>
                <a:gd name="connsiteY12" fmla="*/ 404132 h 717170"/>
                <a:gd name="connsiteX13" fmla="*/ 411892 w 420130"/>
                <a:gd name="connsiteY13" fmla="*/ 395895 h 717170"/>
                <a:gd name="connsiteX14" fmla="*/ 296562 w 420130"/>
                <a:gd name="connsiteY14" fmla="*/ 461797 h 717170"/>
                <a:gd name="connsiteX15" fmla="*/ 420130 w 420130"/>
                <a:gd name="connsiteY15" fmla="*/ 577127 h 717170"/>
                <a:gd name="connsiteX16" fmla="*/ 172995 w 420130"/>
                <a:gd name="connsiteY16" fmla="*/ 535938 h 717170"/>
                <a:gd name="connsiteX17" fmla="*/ 238897 w 420130"/>
                <a:gd name="connsiteY17" fmla="*/ 717170 h 717170"/>
                <a:gd name="connsiteX18" fmla="*/ 57665 w 420130"/>
                <a:gd name="connsiteY18" fmla="*/ 593603 h 717170"/>
                <a:gd name="connsiteX19" fmla="*/ 115330 w 420130"/>
                <a:gd name="connsiteY19" fmla="*/ 700695 h 717170"/>
                <a:gd name="connsiteX20" fmla="*/ 0 w 420130"/>
                <a:gd name="connsiteY20" fmla="*/ 577127 h 717170"/>
                <a:gd name="connsiteX21" fmla="*/ 0 w 420130"/>
                <a:gd name="connsiteY21" fmla="*/ 132284 h 7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20130" h="717170">
                  <a:moveTo>
                    <a:pt x="0" y="132284"/>
                  </a:moveTo>
                  <a:lnTo>
                    <a:pt x="0" y="132284"/>
                  </a:lnTo>
                  <a:cubicBezTo>
                    <a:pt x="13730" y="113062"/>
                    <a:pt x="26433" y="93064"/>
                    <a:pt x="41189" y="74619"/>
                  </a:cubicBezTo>
                  <a:cubicBezTo>
                    <a:pt x="48467" y="65522"/>
                    <a:pt x="58445" y="58855"/>
                    <a:pt x="65903" y="49905"/>
                  </a:cubicBezTo>
                  <a:cubicBezTo>
                    <a:pt x="72241" y="42299"/>
                    <a:pt x="75377" y="32193"/>
                    <a:pt x="82378" y="25192"/>
                  </a:cubicBezTo>
                  <a:cubicBezTo>
                    <a:pt x="94527" y="13043"/>
                    <a:pt x="115055" y="3828"/>
                    <a:pt x="131805" y="478"/>
                  </a:cubicBezTo>
                  <a:cubicBezTo>
                    <a:pt x="137190" y="-599"/>
                    <a:pt x="142789" y="478"/>
                    <a:pt x="148281" y="478"/>
                  </a:cubicBezTo>
                  <a:lnTo>
                    <a:pt x="148281" y="478"/>
                  </a:lnTo>
                  <a:lnTo>
                    <a:pt x="107092" y="165235"/>
                  </a:lnTo>
                  <a:lnTo>
                    <a:pt x="296562" y="99332"/>
                  </a:lnTo>
                  <a:lnTo>
                    <a:pt x="189470" y="280565"/>
                  </a:lnTo>
                  <a:lnTo>
                    <a:pt x="420130" y="305278"/>
                  </a:lnTo>
                  <a:lnTo>
                    <a:pt x="238897" y="404132"/>
                  </a:lnTo>
                  <a:lnTo>
                    <a:pt x="411892" y="395895"/>
                  </a:lnTo>
                  <a:lnTo>
                    <a:pt x="296562" y="461797"/>
                  </a:lnTo>
                  <a:lnTo>
                    <a:pt x="420130" y="577127"/>
                  </a:lnTo>
                  <a:lnTo>
                    <a:pt x="172995" y="535938"/>
                  </a:lnTo>
                  <a:lnTo>
                    <a:pt x="238897" y="717170"/>
                  </a:lnTo>
                  <a:lnTo>
                    <a:pt x="57665" y="593603"/>
                  </a:lnTo>
                  <a:lnTo>
                    <a:pt x="115330" y="700695"/>
                  </a:lnTo>
                  <a:lnTo>
                    <a:pt x="0" y="577127"/>
                  </a:lnTo>
                  <a:lnTo>
                    <a:pt x="0" y="132284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5-Point Star 1"/>
          <p:cNvSpPr/>
          <p:nvPr/>
        </p:nvSpPr>
        <p:spPr>
          <a:xfrm>
            <a:off x="8034603" y="3816069"/>
            <a:ext cx="899328" cy="599531"/>
          </a:xfrm>
          <a:prstGeom prst="star5">
            <a:avLst/>
          </a:prstGeom>
          <a:solidFill>
            <a:srgbClr val="002060"/>
          </a:solidFill>
          <a:ln>
            <a:solidFill>
              <a:srgbClr val="FFFF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5" name="5-Point Star 44"/>
          <p:cNvSpPr/>
          <p:nvPr/>
        </p:nvSpPr>
        <p:spPr>
          <a:xfrm rot="1239738">
            <a:off x="1737234" y="3667839"/>
            <a:ext cx="976177" cy="658363"/>
          </a:xfrm>
          <a:prstGeom prst="star5">
            <a:avLst/>
          </a:prstGeom>
          <a:solidFill>
            <a:srgbClr val="FF0000"/>
          </a:solidFill>
          <a:ln>
            <a:solidFill>
              <a:srgbClr val="FFFF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5-Point Star 45"/>
          <p:cNvSpPr/>
          <p:nvPr/>
        </p:nvSpPr>
        <p:spPr>
          <a:xfrm>
            <a:off x="2531556" y="1261161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5-Point Star 46"/>
          <p:cNvSpPr/>
          <p:nvPr/>
        </p:nvSpPr>
        <p:spPr>
          <a:xfrm>
            <a:off x="1787575" y="189455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5-Point Star 47"/>
          <p:cNvSpPr/>
          <p:nvPr/>
        </p:nvSpPr>
        <p:spPr>
          <a:xfrm>
            <a:off x="184485" y="2045663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5-Point Star 48"/>
          <p:cNvSpPr/>
          <p:nvPr/>
        </p:nvSpPr>
        <p:spPr>
          <a:xfrm>
            <a:off x="4294850" y="209970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5-Point Star 49"/>
          <p:cNvSpPr/>
          <p:nvPr/>
        </p:nvSpPr>
        <p:spPr>
          <a:xfrm>
            <a:off x="5083078" y="1178008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5-Point Star 50"/>
          <p:cNvSpPr/>
          <p:nvPr/>
        </p:nvSpPr>
        <p:spPr>
          <a:xfrm>
            <a:off x="5737563" y="209970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2" name="5-Point Star 51"/>
          <p:cNvSpPr/>
          <p:nvPr/>
        </p:nvSpPr>
        <p:spPr>
          <a:xfrm>
            <a:off x="6436616" y="1261161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5-Point Star 52"/>
          <p:cNvSpPr/>
          <p:nvPr/>
        </p:nvSpPr>
        <p:spPr>
          <a:xfrm>
            <a:off x="7001366" y="67049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5-Point Star 53"/>
          <p:cNvSpPr/>
          <p:nvPr/>
        </p:nvSpPr>
        <p:spPr>
          <a:xfrm>
            <a:off x="7474805" y="1231434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5" name="5-Point Star 54"/>
          <p:cNvSpPr/>
          <p:nvPr/>
        </p:nvSpPr>
        <p:spPr>
          <a:xfrm>
            <a:off x="9947070" y="1852516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6" name="5-Point Star 55"/>
          <p:cNvSpPr/>
          <p:nvPr/>
        </p:nvSpPr>
        <p:spPr>
          <a:xfrm>
            <a:off x="10238920" y="1089896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7" name="5-Point Star 56"/>
          <p:cNvSpPr/>
          <p:nvPr/>
        </p:nvSpPr>
        <p:spPr>
          <a:xfrm>
            <a:off x="8699878" y="2446942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9" name="5-Point Star 58"/>
          <p:cNvSpPr/>
          <p:nvPr/>
        </p:nvSpPr>
        <p:spPr>
          <a:xfrm>
            <a:off x="11003215" y="248281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0" name="5-Point Star 59"/>
          <p:cNvSpPr/>
          <p:nvPr/>
        </p:nvSpPr>
        <p:spPr>
          <a:xfrm>
            <a:off x="11003215" y="2299733"/>
            <a:ext cx="321276" cy="36246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1" name="Rectangle 60">
            <a:hlinkClick r:id="rId2" action="ppaction://hlinksldjump"/>
          </p:cNvPr>
          <p:cNvSpPr/>
          <p:nvPr/>
        </p:nvSpPr>
        <p:spPr>
          <a:xfrm>
            <a:off x="10053318" y="5818094"/>
            <a:ext cx="1334948" cy="484773"/>
          </a:xfrm>
          <a:prstGeom prst="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399558" y="5918014"/>
            <a:ext cx="668114" cy="36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Play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28112" y="2805402"/>
            <a:ext cx="30434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Click star wars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2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1.11111E-6 L 0.82305 0.0044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146" y="20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022E-16 L -0.71263 -0.02639 " pathEditMode="relative" rAng="0" ptsTypes="AA">
                                      <p:cBhvr>
                                        <p:cTn id="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638" y="-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6000">
              <a:schemeClr val="bg1"/>
            </a:gs>
            <a:gs pos="96460">
              <a:srgbClr val="FFFF00"/>
            </a:gs>
            <a:gs pos="89000">
              <a:srgbClr val="FFC000"/>
            </a:gs>
            <a:gs pos="77000">
              <a:srgbClr val="FF000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hlinkClick r:id="rId2" action="ppaction://hlinksldjump"/>
          </p:cNvPr>
          <p:cNvSpPr/>
          <p:nvPr/>
        </p:nvSpPr>
        <p:spPr>
          <a:xfrm>
            <a:off x="0" y="-10757"/>
            <a:ext cx="12192000" cy="6865736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71264" y="1421802"/>
            <a:ext cx="473337" cy="36576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902211" y="824753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403012" y="186466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2766779" y="340658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5-Point Star 7"/>
          <p:cNvSpPr/>
          <p:nvPr/>
        </p:nvSpPr>
        <p:spPr>
          <a:xfrm>
            <a:off x="1123514" y="1844936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4580048" y="571949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5-Point Star 9"/>
          <p:cNvSpPr/>
          <p:nvPr/>
        </p:nvSpPr>
        <p:spPr>
          <a:xfrm>
            <a:off x="2689820" y="2364444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5-Point Star 10"/>
          <p:cNvSpPr/>
          <p:nvPr/>
        </p:nvSpPr>
        <p:spPr>
          <a:xfrm>
            <a:off x="3400357" y="1160930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5-Point Star 11"/>
          <p:cNvSpPr/>
          <p:nvPr/>
        </p:nvSpPr>
        <p:spPr>
          <a:xfrm>
            <a:off x="11428872" y="1198581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5-Point Star 12"/>
          <p:cNvSpPr/>
          <p:nvPr/>
        </p:nvSpPr>
        <p:spPr>
          <a:xfrm>
            <a:off x="7142158" y="419548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5-Point Star 13"/>
          <p:cNvSpPr/>
          <p:nvPr/>
        </p:nvSpPr>
        <p:spPr>
          <a:xfrm>
            <a:off x="3616530" y="2628451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5-Point Star 14"/>
          <p:cNvSpPr/>
          <p:nvPr/>
        </p:nvSpPr>
        <p:spPr>
          <a:xfrm>
            <a:off x="2157845" y="1600193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5-Point Star 15"/>
          <p:cNvSpPr/>
          <p:nvPr/>
        </p:nvSpPr>
        <p:spPr>
          <a:xfrm>
            <a:off x="6908952" y="1281952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5-Point Star 16"/>
          <p:cNvSpPr/>
          <p:nvPr/>
        </p:nvSpPr>
        <p:spPr>
          <a:xfrm>
            <a:off x="126066" y="2382819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5-Point Star 17"/>
          <p:cNvSpPr/>
          <p:nvPr/>
        </p:nvSpPr>
        <p:spPr>
          <a:xfrm>
            <a:off x="10543435" y="1844936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5-Point Star 18"/>
          <p:cNvSpPr/>
          <p:nvPr/>
        </p:nvSpPr>
        <p:spPr>
          <a:xfrm>
            <a:off x="1986202" y="2845398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5-Point Star 19"/>
          <p:cNvSpPr/>
          <p:nvPr/>
        </p:nvSpPr>
        <p:spPr>
          <a:xfrm>
            <a:off x="4763733" y="1480969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5-Point Star 21"/>
          <p:cNvSpPr/>
          <p:nvPr/>
        </p:nvSpPr>
        <p:spPr>
          <a:xfrm>
            <a:off x="4332056" y="2234902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5-Point Star 22"/>
          <p:cNvSpPr/>
          <p:nvPr/>
        </p:nvSpPr>
        <p:spPr>
          <a:xfrm>
            <a:off x="9272239" y="1679986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-Point Star 23"/>
          <p:cNvSpPr/>
          <p:nvPr/>
        </p:nvSpPr>
        <p:spPr>
          <a:xfrm>
            <a:off x="9738684" y="539672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5-Point Star 24"/>
          <p:cNvSpPr/>
          <p:nvPr/>
        </p:nvSpPr>
        <p:spPr>
          <a:xfrm>
            <a:off x="4949464" y="2658930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5-Point Star 25"/>
          <p:cNvSpPr/>
          <p:nvPr/>
        </p:nvSpPr>
        <p:spPr>
          <a:xfrm>
            <a:off x="11353845" y="2336202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5-Point Star 26"/>
          <p:cNvSpPr/>
          <p:nvPr/>
        </p:nvSpPr>
        <p:spPr>
          <a:xfrm>
            <a:off x="5804639" y="2222576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5-Point Star 27"/>
          <p:cNvSpPr/>
          <p:nvPr/>
        </p:nvSpPr>
        <p:spPr>
          <a:xfrm>
            <a:off x="5753710" y="824753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5-Point Star 28"/>
          <p:cNvSpPr/>
          <p:nvPr/>
        </p:nvSpPr>
        <p:spPr>
          <a:xfrm>
            <a:off x="9421895" y="2535218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5-Point Star 29"/>
          <p:cNvSpPr/>
          <p:nvPr/>
        </p:nvSpPr>
        <p:spPr>
          <a:xfrm>
            <a:off x="8546284" y="539673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5-Point Star 30"/>
          <p:cNvSpPr/>
          <p:nvPr/>
        </p:nvSpPr>
        <p:spPr>
          <a:xfrm>
            <a:off x="8181761" y="1339327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5-Point Star 31"/>
          <p:cNvSpPr/>
          <p:nvPr/>
        </p:nvSpPr>
        <p:spPr>
          <a:xfrm>
            <a:off x="7526485" y="2397163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5-Point Star 32"/>
          <p:cNvSpPr/>
          <p:nvPr/>
        </p:nvSpPr>
        <p:spPr>
          <a:xfrm>
            <a:off x="8526376" y="2840019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5-Point Star 33"/>
          <p:cNvSpPr/>
          <p:nvPr/>
        </p:nvSpPr>
        <p:spPr>
          <a:xfrm>
            <a:off x="11090385" y="340658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5-Point Star 34"/>
          <p:cNvSpPr/>
          <p:nvPr/>
        </p:nvSpPr>
        <p:spPr>
          <a:xfrm>
            <a:off x="10330172" y="1013908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reeform 39"/>
          <p:cNvSpPr/>
          <p:nvPr/>
        </p:nvSpPr>
        <p:spPr>
          <a:xfrm>
            <a:off x="-179203" y="-10757"/>
            <a:ext cx="12592784" cy="2273450"/>
          </a:xfrm>
          <a:custGeom>
            <a:avLst/>
            <a:gdLst>
              <a:gd name="connsiteX0" fmla="*/ 2883050 w 12199172"/>
              <a:gd name="connsiteY0" fmla="*/ 2000922 h 3281082"/>
              <a:gd name="connsiteX1" fmla="*/ 2883050 w 12199172"/>
              <a:gd name="connsiteY1" fmla="*/ 2000922 h 3281082"/>
              <a:gd name="connsiteX2" fmla="*/ 2786231 w 12199172"/>
              <a:gd name="connsiteY2" fmla="*/ 2054711 h 3281082"/>
              <a:gd name="connsiteX3" fmla="*/ 2753958 w 12199172"/>
              <a:gd name="connsiteY3" fmla="*/ 2076226 h 3281082"/>
              <a:gd name="connsiteX4" fmla="*/ 2710927 w 12199172"/>
              <a:gd name="connsiteY4" fmla="*/ 2108499 h 3281082"/>
              <a:gd name="connsiteX5" fmla="*/ 2678654 w 12199172"/>
              <a:gd name="connsiteY5" fmla="*/ 2119256 h 3281082"/>
              <a:gd name="connsiteX6" fmla="*/ 2592593 w 12199172"/>
              <a:gd name="connsiteY6" fmla="*/ 2183802 h 3281082"/>
              <a:gd name="connsiteX7" fmla="*/ 2517290 w 12199172"/>
              <a:gd name="connsiteY7" fmla="*/ 2216075 h 3281082"/>
              <a:gd name="connsiteX8" fmla="*/ 2485017 w 12199172"/>
              <a:gd name="connsiteY8" fmla="*/ 2237591 h 3281082"/>
              <a:gd name="connsiteX9" fmla="*/ 2452744 w 12199172"/>
              <a:gd name="connsiteY9" fmla="*/ 2269864 h 3281082"/>
              <a:gd name="connsiteX10" fmla="*/ 2409713 w 12199172"/>
              <a:gd name="connsiteY10" fmla="*/ 2280621 h 3281082"/>
              <a:gd name="connsiteX11" fmla="*/ 2345167 w 12199172"/>
              <a:gd name="connsiteY11" fmla="*/ 2323652 h 3281082"/>
              <a:gd name="connsiteX12" fmla="*/ 2259106 w 12199172"/>
              <a:gd name="connsiteY12" fmla="*/ 2366682 h 3281082"/>
              <a:gd name="connsiteX13" fmla="*/ 2205318 w 12199172"/>
              <a:gd name="connsiteY13" fmla="*/ 2409713 h 3281082"/>
              <a:gd name="connsiteX14" fmla="*/ 2173045 w 12199172"/>
              <a:gd name="connsiteY14" fmla="*/ 2420471 h 3281082"/>
              <a:gd name="connsiteX15" fmla="*/ 2140772 w 12199172"/>
              <a:gd name="connsiteY15" fmla="*/ 2441986 h 3281082"/>
              <a:gd name="connsiteX16" fmla="*/ 2108499 w 12199172"/>
              <a:gd name="connsiteY16" fmla="*/ 2474259 h 3281082"/>
              <a:gd name="connsiteX17" fmla="*/ 2043953 w 12199172"/>
              <a:gd name="connsiteY17" fmla="*/ 2495774 h 3281082"/>
              <a:gd name="connsiteX18" fmla="*/ 2000923 w 12199172"/>
              <a:gd name="connsiteY18" fmla="*/ 2517289 h 3281082"/>
              <a:gd name="connsiteX19" fmla="*/ 1936377 w 12199172"/>
              <a:gd name="connsiteY19" fmla="*/ 2560320 h 3281082"/>
              <a:gd name="connsiteX20" fmla="*/ 1893346 w 12199172"/>
              <a:gd name="connsiteY20" fmla="*/ 2571078 h 3281082"/>
              <a:gd name="connsiteX21" fmla="*/ 1818043 w 12199172"/>
              <a:gd name="connsiteY21" fmla="*/ 2614108 h 3281082"/>
              <a:gd name="connsiteX22" fmla="*/ 1785770 w 12199172"/>
              <a:gd name="connsiteY22" fmla="*/ 2624866 h 3281082"/>
              <a:gd name="connsiteX23" fmla="*/ 1699709 w 12199172"/>
              <a:gd name="connsiteY23" fmla="*/ 2646381 h 3281082"/>
              <a:gd name="connsiteX24" fmla="*/ 1570617 w 12199172"/>
              <a:gd name="connsiteY24" fmla="*/ 2678654 h 3281082"/>
              <a:gd name="connsiteX25" fmla="*/ 1516829 w 12199172"/>
              <a:gd name="connsiteY25" fmla="*/ 2689412 h 3281082"/>
              <a:gd name="connsiteX26" fmla="*/ 1420010 w 12199172"/>
              <a:gd name="connsiteY26" fmla="*/ 2700169 h 3281082"/>
              <a:gd name="connsiteX27" fmla="*/ 1333949 w 12199172"/>
              <a:gd name="connsiteY27" fmla="*/ 2721685 h 3281082"/>
              <a:gd name="connsiteX28" fmla="*/ 1269403 w 12199172"/>
              <a:gd name="connsiteY28" fmla="*/ 2743200 h 3281082"/>
              <a:gd name="connsiteX29" fmla="*/ 1237130 w 12199172"/>
              <a:gd name="connsiteY29" fmla="*/ 2753958 h 3281082"/>
              <a:gd name="connsiteX30" fmla="*/ 1194099 w 12199172"/>
              <a:gd name="connsiteY30" fmla="*/ 2775473 h 3281082"/>
              <a:gd name="connsiteX31" fmla="*/ 1118796 w 12199172"/>
              <a:gd name="connsiteY31" fmla="*/ 2796988 h 3281082"/>
              <a:gd name="connsiteX32" fmla="*/ 1054250 w 12199172"/>
              <a:gd name="connsiteY32" fmla="*/ 2818504 h 3281082"/>
              <a:gd name="connsiteX33" fmla="*/ 1011219 w 12199172"/>
              <a:gd name="connsiteY33" fmla="*/ 2829261 h 3281082"/>
              <a:gd name="connsiteX34" fmla="*/ 946673 w 12199172"/>
              <a:gd name="connsiteY34" fmla="*/ 2850776 h 3281082"/>
              <a:gd name="connsiteX35" fmla="*/ 892885 w 12199172"/>
              <a:gd name="connsiteY35" fmla="*/ 2861534 h 3281082"/>
              <a:gd name="connsiteX36" fmla="*/ 828339 w 12199172"/>
              <a:gd name="connsiteY36" fmla="*/ 2883049 h 3281082"/>
              <a:gd name="connsiteX37" fmla="*/ 796066 w 12199172"/>
              <a:gd name="connsiteY37" fmla="*/ 2893807 h 3281082"/>
              <a:gd name="connsiteX38" fmla="*/ 720763 w 12199172"/>
              <a:gd name="connsiteY38" fmla="*/ 2915322 h 3281082"/>
              <a:gd name="connsiteX39" fmla="*/ 677732 w 12199172"/>
              <a:gd name="connsiteY39" fmla="*/ 2926080 h 3281082"/>
              <a:gd name="connsiteX40" fmla="*/ 613186 w 12199172"/>
              <a:gd name="connsiteY40" fmla="*/ 2947595 h 3281082"/>
              <a:gd name="connsiteX41" fmla="*/ 570156 w 12199172"/>
              <a:gd name="connsiteY41" fmla="*/ 2958353 h 3281082"/>
              <a:gd name="connsiteX42" fmla="*/ 537883 w 12199172"/>
              <a:gd name="connsiteY42" fmla="*/ 2969111 h 3281082"/>
              <a:gd name="connsiteX43" fmla="*/ 484094 w 12199172"/>
              <a:gd name="connsiteY43" fmla="*/ 2979868 h 3281082"/>
              <a:gd name="connsiteX44" fmla="*/ 451822 w 12199172"/>
              <a:gd name="connsiteY44" fmla="*/ 2990626 h 3281082"/>
              <a:gd name="connsiteX45" fmla="*/ 408791 w 12199172"/>
              <a:gd name="connsiteY45" fmla="*/ 3001384 h 3281082"/>
              <a:gd name="connsiteX46" fmla="*/ 376518 w 12199172"/>
              <a:gd name="connsiteY46" fmla="*/ 3012141 h 3281082"/>
              <a:gd name="connsiteX47" fmla="*/ 311972 w 12199172"/>
              <a:gd name="connsiteY47" fmla="*/ 3022899 h 3281082"/>
              <a:gd name="connsiteX48" fmla="*/ 247426 w 12199172"/>
              <a:gd name="connsiteY48" fmla="*/ 3044414 h 3281082"/>
              <a:gd name="connsiteX49" fmla="*/ 204396 w 12199172"/>
              <a:gd name="connsiteY49" fmla="*/ 3055172 h 3281082"/>
              <a:gd name="connsiteX50" fmla="*/ 139850 w 12199172"/>
              <a:gd name="connsiteY50" fmla="*/ 3076687 h 3281082"/>
              <a:gd name="connsiteX51" fmla="*/ 64546 w 12199172"/>
              <a:gd name="connsiteY51" fmla="*/ 3098202 h 3281082"/>
              <a:gd name="connsiteX52" fmla="*/ 43031 w 12199172"/>
              <a:gd name="connsiteY52" fmla="*/ 3130475 h 3281082"/>
              <a:gd name="connsiteX53" fmla="*/ 10758 w 12199172"/>
              <a:gd name="connsiteY53" fmla="*/ 3141233 h 3281082"/>
              <a:gd name="connsiteX54" fmla="*/ 0 w 12199172"/>
              <a:gd name="connsiteY54" fmla="*/ 0 h 3281082"/>
              <a:gd name="connsiteX55" fmla="*/ 12199172 w 12199172"/>
              <a:gd name="connsiteY55" fmla="*/ 10758 h 3281082"/>
              <a:gd name="connsiteX56" fmla="*/ 12199172 w 12199172"/>
              <a:gd name="connsiteY56" fmla="*/ 3281082 h 3281082"/>
              <a:gd name="connsiteX57" fmla="*/ 9144000 w 12199172"/>
              <a:gd name="connsiteY57" fmla="*/ 2011680 h 3281082"/>
              <a:gd name="connsiteX58" fmla="*/ 2883050 w 12199172"/>
              <a:gd name="connsiteY58" fmla="*/ 2000922 h 3281082"/>
              <a:gd name="connsiteX0" fmla="*/ 3087333 w 12403455"/>
              <a:gd name="connsiteY0" fmla="*/ 2000922 h 3298411"/>
              <a:gd name="connsiteX1" fmla="*/ 3087333 w 12403455"/>
              <a:gd name="connsiteY1" fmla="*/ 2000922 h 3298411"/>
              <a:gd name="connsiteX2" fmla="*/ 2990514 w 12403455"/>
              <a:gd name="connsiteY2" fmla="*/ 2054711 h 3298411"/>
              <a:gd name="connsiteX3" fmla="*/ 2958241 w 12403455"/>
              <a:gd name="connsiteY3" fmla="*/ 2076226 h 3298411"/>
              <a:gd name="connsiteX4" fmla="*/ 2915210 w 12403455"/>
              <a:gd name="connsiteY4" fmla="*/ 2108499 h 3298411"/>
              <a:gd name="connsiteX5" fmla="*/ 2882937 w 12403455"/>
              <a:gd name="connsiteY5" fmla="*/ 2119256 h 3298411"/>
              <a:gd name="connsiteX6" fmla="*/ 2796876 w 12403455"/>
              <a:gd name="connsiteY6" fmla="*/ 2183802 h 3298411"/>
              <a:gd name="connsiteX7" fmla="*/ 2721573 w 12403455"/>
              <a:gd name="connsiteY7" fmla="*/ 2216075 h 3298411"/>
              <a:gd name="connsiteX8" fmla="*/ 2689300 w 12403455"/>
              <a:gd name="connsiteY8" fmla="*/ 2237591 h 3298411"/>
              <a:gd name="connsiteX9" fmla="*/ 2657027 w 12403455"/>
              <a:gd name="connsiteY9" fmla="*/ 2269864 h 3298411"/>
              <a:gd name="connsiteX10" fmla="*/ 2613996 w 12403455"/>
              <a:gd name="connsiteY10" fmla="*/ 2280621 h 3298411"/>
              <a:gd name="connsiteX11" fmla="*/ 2549450 w 12403455"/>
              <a:gd name="connsiteY11" fmla="*/ 2323652 h 3298411"/>
              <a:gd name="connsiteX12" fmla="*/ 2463389 w 12403455"/>
              <a:gd name="connsiteY12" fmla="*/ 2366682 h 3298411"/>
              <a:gd name="connsiteX13" fmla="*/ 2409601 w 12403455"/>
              <a:gd name="connsiteY13" fmla="*/ 2409713 h 3298411"/>
              <a:gd name="connsiteX14" fmla="*/ 2377328 w 12403455"/>
              <a:gd name="connsiteY14" fmla="*/ 2420471 h 3298411"/>
              <a:gd name="connsiteX15" fmla="*/ 2345055 w 12403455"/>
              <a:gd name="connsiteY15" fmla="*/ 2441986 h 3298411"/>
              <a:gd name="connsiteX16" fmla="*/ 2312782 w 12403455"/>
              <a:gd name="connsiteY16" fmla="*/ 2474259 h 3298411"/>
              <a:gd name="connsiteX17" fmla="*/ 2248236 w 12403455"/>
              <a:gd name="connsiteY17" fmla="*/ 2495774 h 3298411"/>
              <a:gd name="connsiteX18" fmla="*/ 2205206 w 12403455"/>
              <a:gd name="connsiteY18" fmla="*/ 2517289 h 3298411"/>
              <a:gd name="connsiteX19" fmla="*/ 2140660 w 12403455"/>
              <a:gd name="connsiteY19" fmla="*/ 2560320 h 3298411"/>
              <a:gd name="connsiteX20" fmla="*/ 2097629 w 12403455"/>
              <a:gd name="connsiteY20" fmla="*/ 2571078 h 3298411"/>
              <a:gd name="connsiteX21" fmla="*/ 2022326 w 12403455"/>
              <a:gd name="connsiteY21" fmla="*/ 2614108 h 3298411"/>
              <a:gd name="connsiteX22" fmla="*/ 1990053 w 12403455"/>
              <a:gd name="connsiteY22" fmla="*/ 2624866 h 3298411"/>
              <a:gd name="connsiteX23" fmla="*/ 1903992 w 12403455"/>
              <a:gd name="connsiteY23" fmla="*/ 2646381 h 3298411"/>
              <a:gd name="connsiteX24" fmla="*/ 1774900 w 12403455"/>
              <a:gd name="connsiteY24" fmla="*/ 2678654 h 3298411"/>
              <a:gd name="connsiteX25" fmla="*/ 1721112 w 12403455"/>
              <a:gd name="connsiteY25" fmla="*/ 2689412 h 3298411"/>
              <a:gd name="connsiteX26" fmla="*/ 1624293 w 12403455"/>
              <a:gd name="connsiteY26" fmla="*/ 2700169 h 3298411"/>
              <a:gd name="connsiteX27" fmla="*/ 1538232 w 12403455"/>
              <a:gd name="connsiteY27" fmla="*/ 2721685 h 3298411"/>
              <a:gd name="connsiteX28" fmla="*/ 1473686 w 12403455"/>
              <a:gd name="connsiteY28" fmla="*/ 2743200 h 3298411"/>
              <a:gd name="connsiteX29" fmla="*/ 1441413 w 12403455"/>
              <a:gd name="connsiteY29" fmla="*/ 2753958 h 3298411"/>
              <a:gd name="connsiteX30" fmla="*/ 1398382 w 12403455"/>
              <a:gd name="connsiteY30" fmla="*/ 2775473 h 3298411"/>
              <a:gd name="connsiteX31" fmla="*/ 1323079 w 12403455"/>
              <a:gd name="connsiteY31" fmla="*/ 2796988 h 3298411"/>
              <a:gd name="connsiteX32" fmla="*/ 1258533 w 12403455"/>
              <a:gd name="connsiteY32" fmla="*/ 2818504 h 3298411"/>
              <a:gd name="connsiteX33" fmla="*/ 1215502 w 12403455"/>
              <a:gd name="connsiteY33" fmla="*/ 2829261 h 3298411"/>
              <a:gd name="connsiteX34" fmla="*/ 1150956 w 12403455"/>
              <a:gd name="connsiteY34" fmla="*/ 2850776 h 3298411"/>
              <a:gd name="connsiteX35" fmla="*/ 1097168 w 12403455"/>
              <a:gd name="connsiteY35" fmla="*/ 2861534 h 3298411"/>
              <a:gd name="connsiteX36" fmla="*/ 1032622 w 12403455"/>
              <a:gd name="connsiteY36" fmla="*/ 2883049 h 3298411"/>
              <a:gd name="connsiteX37" fmla="*/ 1000349 w 12403455"/>
              <a:gd name="connsiteY37" fmla="*/ 2893807 h 3298411"/>
              <a:gd name="connsiteX38" fmla="*/ 925046 w 12403455"/>
              <a:gd name="connsiteY38" fmla="*/ 2915322 h 3298411"/>
              <a:gd name="connsiteX39" fmla="*/ 882015 w 12403455"/>
              <a:gd name="connsiteY39" fmla="*/ 2926080 h 3298411"/>
              <a:gd name="connsiteX40" fmla="*/ 817469 w 12403455"/>
              <a:gd name="connsiteY40" fmla="*/ 2947595 h 3298411"/>
              <a:gd name="connsiteX41" fmla="*/ 774439 w 12403455"/>
              <a:gd name="connsiteY41" fmla="*/ 2958353 h 3298411"/>
              <a:gd name="connsiteX42" fmla="*/ 742166 w 12403455"/>
              <a:gd name="connsiteY42" fmla="*/ 2969111 h 3298411"/>
              <a:gd name="connsiteX43" fmla="*/ 688377 w 12403455"/>
              <a:gd name="connsiteY43" fmla="*/ 2979868 h 3298411"/>
              <a:gd name="connsiteX44" fmla="*/ 656105 w 12403455"/>
              <a:gd name="connsiteY44" fmla="*/ 2990626 h 3298411"/>
              <a:gd name="connsiteX45" fmla="*/ 613074 w 12403455"/>
              <a:gd name="connsiteY45" fmla="*/ 3001384 h 3298411"/>
              <a:gd name="connsiteX46" fmla="*/ 580801 w 12403455"/>
              <a:gd name="connsiteY46" fmla="*/ 3012141 h 3298411"/>
              <a:gd name="connsiteX47" fmla="*/ 516255 w 12403455"/>
              <a:gd name="connsiteY47" fmla="*/ 3022899 h 3298411"/>
              <a:gd name="connsiteX48" fmla="*/ 451709 w 12403455"/>
              <a:gd name="connsiteY48" fmla="*/ 3044414 h 3298411"/>
              <a:gd name="connsiteX49" fmla="*/ 408679 w 12403455"/>
              <a:gd name="connsiteY49" fmla="*/ 3055172 h 3298411"/>
              <a:gd name="connsiteX50" fmla="*/ 344133 w 12403455"/>
              <a:gd name="connsiteY50" fmla="*/ 3076687 h 3298411"/>
              <a:gd name="connsiteX51" fmla="*/ 268829 w 12403455"/>
              <a:gd name="connsiteY51" fmla="*/ 3098202 h 3298411"/>
              <a:gd name="connsiteX52" fmla="*/ 247314 w 12403455"/>
              <a:gd name="connsiteY52" fmla="*/ 3130475 h 3298411"/>
              <a:gd name="connsiteX53" fmla="*/ 0 w 12403455"/>
              <a:gd name="connsiteY53" fmla="*/ 3298411 h 3298411"/>
              <a:gd name="connsiteX54" fmla="*/ 204283 w 12403455"/>
              <a:gd name="connsiteY54" fmla="*/ 0 h 3298411"/>
              <a:gd name="connsiteX55" fmla="*/ 12403455 w 12403455"/>
              <a:gd name="connsiteY55" fmla="*/ 10758 h 3298411"/>
              <a:gd name="connsiteX56" fmla="*/ 12403455 w 12403455"/>
              <a:gd name="connsiteY56" fmla="*/ 3281082 h 3298411"/>
              <a:gd name="connsiteX57" fmla="*/ 9348283 w 12403455"/>
              <a:gd name="connsiteY57" fmla="*/ 2011680 h 3298411"/>
              <a:gd name="connsiteX58" fmla="*/ 3087333 w 12403455"/>
              <a:gd name="connsiteY58" fmla="*/ 2000922 h 3298411"/>
              <a:gd name="connsiteX0" fmla="*/ 3087333 w 12553984"/>
              <a:gd name="connsiteY0" fmla="*/ 2000922 h 3389142"/>
              <a:gd name="connsiteX1" fmla="*/ 3087333 w 12553984"/>
              <a:gd name="connsiteY1" fmla="*/ 2000922 h 3389142"/>
              <a:gd name="connsiteX2" fmla="*/ 2990514 w 12553984"/>
              <a:gd name="connsiteY2" fmla="*/ 2054711 h 3389142"/>
              <a:gd name="connsiteX3" fmla="*/ 2958241 w 12553984"/>
              <a:gd name="connsiteY3" fmla="*/ 2076226 h 3389142"/>
              <a:gd name="connsiteX4" fmla="*/ 2915210 w 12553984"/>
              <a:gd name="connsiteY4" fmla="*/ 2108499 h 3389142"/>
              <a:gd name="connsiteX5" fmla="*/ 2882937 w 12553984"/>
              <a:gd name="connsiteY5" fmla="*/ 2119256 h 3389142"/>
              <a:gd name="connsiteX6" fmla="*/ 2796876 w 12553984"/>
              <a:gd name="connsiteY6" fmla="*/ 2183802 h 3389142"/>
              <a:gd name="connsiteX7" fmla="*/ 2721573 w 12553984"/>
              <a:gd name="connsiteY7" fmla="*/ 2216075 h 3389142"/>
              <a:gd name="connsiteX8" fmla="*/ 2689300 w 12553984"/>
              <a:gd name="connsiteY8" fmla="*/ 2237591 h 3389142"/>
              <a:gd name="connsiteX9" fmla="*/ 2657027 w 12553984"/>
              <a:gd name="connsiteY9" fmla="*/ 2269864 h 3389142"/>
              <a:gd name="connsiteX10" fmla="*/ 2613996 w 12553984"/>
              <a:gd name="connsiteY10" fmla="*/ 2280621 h 3389142"/>
              <a:gd name="connsiteX11" fmla="*/ 2549450 w 12553984"/>
              <a:gd name="connsiteY11" fmla="*/ 2323652 h 3389142"/>
              <a:gd name="connsiteX12" fmla="*/ 2463389 w 12553984"/>
              <a:gd name="connsiteY12" fmla="*/ 2366682 h 3389142"/>
              <a:gd name="connsiteX13" fmla="*/ 2409601 w 12553984"/>
              <a:gd name="connsiteY13" fmla="*/ 2409713 h 3389142"/>
              <a:gd name="connsiteX14" fmla="*/ 2377328 w 12553984"/>
              <a:gd name="connsiteY14" fmla="*/ 2420471 h 3389142"/>
              <a:gd name="connsiteX15" fmla="*/ 2345055 w 12553984"/>
              <a:gd name="connsiteY15" fmla="*/ 2441986 h 3389142"/>
              <a:gd name="connsiteX16" fmla="*/ 2312782 w 12553984"/>
              <a:gd name="connsiteY16" fmla="*/ 2474259 h 3389142"/>
              <a:gd name="connsiteX17" fmla="*/ 2248236 w 12553984"/>
              <a:gd name="connsiteY17" fmla="*/ 2495774 h 3389142"/>
              <a:gd name="connsiteX18" fmla="*/ 2205206 w 12553984"/>
              <a:gd name="connsiteY18" fmla="*/ 2517289 h 3389142"/>
              <a:gd name="connsiteX19" fmla="*/ 2140660 w 12553984"/>
              <a:gd name="connsiteY19" fmla="*/ 2560320 h 3389142"/>
              <a:gd name="connsiteX20" fmla="*/ 2097629 w 12553984"/>
              <a:gd name="connsiteY20" fmla="*/ 2571078 h 3389142"/>
              <a:gd name="connsiteX21" fmla="*/ 2022326 w 12553984"/>
              <a:gd name="connsiteY21" fmla="*/ 2614108 h 3389142"/>
              <a:gd name="connsiteX22" fmla="*/ 1990053 w 12553984"/>
              <a:gd name="connsiteY22" fmla="*/ 2624866 h 3389142"/>
              <a:gd name="connsiteX23" fmla="*/ 1903992 w 12553984"/>
              <a:gd name="connsiteY23" fmla="*/ 2646381 h 3389142"/>
              <a:gd name="connsiteX24" fmla="*/ 1774900 w 12553984"/>
              <a:gd name="connsiteY24" fmla="*/ 2678654 h 3389142"/>
              <a:gd name="connsiteX25" fmla="*/ 1721112 w 12553984"/>
              <a:gd name="connsiteY25" fmla="*/ 2689412 h 3389142"/>
              <a:gd name="connsiteX26" fmla="*/ 1624293 w 12553984"/>
              <a:gd name="connsiteY26" fmla="*/ 2700169 h 3389142"/>
              <a:gd name="connsiteX27" fmla="*/ 1538232 w 12553984"/>
              <a:gd name="connsiteY27" fmla="*/ 2721685 h 3389142"/>
              <a:gd name="connsiteX28" fmla="*/ 1473686 w 12553984"/>
              <a:gd name="connsiteY28" fmla="*/ 2743200 h 3389142"/>
              <a:gd name="connsiteX29" fmla="*/ 1441413 w 12553984"/>
              <a:gd name="connsiteY29" fmla="*/ 2753958 h 3389142"/>
              <a:gd name="connsiteX30" fmla="*/ 1398382 w 12553984"/>
              <a:gd name="connsiteY30" fmla="*/ 2775473 h 3389142"/>
              <a:gd name="connsiteX31" fmla="*/ 1323079 w 12553984"/>
              <a:gd name="connsiteY31" fmla="*/ 2796988 h 3389142"/>
              <a:gd name="connsiteX32" fmla="*/ 1258533 w 12553984"/>
              <a:gd name="connsiteY32" fmla="*/ 2818504 h 3389142"/>
              <a:gd name="connsiteX33" fmla="*/ 1215502 w 12553984"/>
              <a:gd name="connsiteY33" fmla="*/ 2829261 h 3389142"/>
              <a:gd name="connsiteX34" fmla="*/ 1150956 w 12553984"/>
              <a:gd name="connsiteY34" fmla="*/ 2850776 h 3389142"/>
              <a:gd name="connsiteX35" fmla="*/ 1097168 w 12553984"/>
              <a:gd name="connsiteY35" fmla="*/ 2861534 h 3389142"/>
              <a:gd name="connsiteX36" fmla="*/ 1032622 w 12553984"/>
              <a:gd name="connsiteY36" fmla="*/ 2883049 h 3389142"/>
              <a:gd name="connsiteX37" fmla="*/ 1000349 w 12553984"/>
              <a:gd name="connsiteY37" fmla="*/ 2893807 h 3389142"/>
              <a:gd name="connsiteX38" fmla="*/ 925046 w 12553984"/>
              <a:gd name="connsiteY38" fmla="*/ 2915322 h 3389142"/>
              <a:gd name="connsiteX39" fmla="*/ 882015 w 12553984"/>
              <a:gd name="connsiteY39" fmla="*/ 2926080 h 3389142"/>
              <a:gd name="connsiteX40" fmla="*/ 817469 w 12553984"/>
              <a:gd name="connsiteY40" fmla="*/ 2947595 h 3389142"/>
              <a:gd name="connsiteX41" fmla="*/ 774439 w 12553984"/>
              <a:gd name="connsiteY41" fmla="*/ 2958353 h 3389142"/>
              <a:gd name="connsiteX42" fmla="*/ 742166 w 12553984"/>
              <a:gd name="connsiteY42" fmla="*/ 2969111 h 3389142"/>
              <a:gd name="connsiteX43" fmla="*/ 688377 w 12553984"/>
              <a:gd name="connsiteY43" fmla="*/ 2979868 h 3389142"/>
              <a:gd name="connsiteX44" fmla="*/ 656105 w 12553984"/>
              <a:gd name="connsiteY44" fmla="*/ 2990626 h 3389142"/>
              <a:gd name="connsiteX45" fmla="*/ 613074 w 12553984"/>
              <a:gd name="connsiteY45" fmla="*/ 3001384 h 3389142"/>
              <a:gd name="connsiteX46" fmla="*/ 580801 w 12553984"/>
              <a:gd name="connsiteY46" fmla="*/ 3012141 h 3389142"/>
              <a:gd name="connsiteX47" fmla="*/ 516255 w 12553984"/>
              <a:gd name="connsiteY47" fmla="*/ 3022899 h 3389142"/>
              <a:gd name="connsiteX48" fmla="*/ 451709 w 12553984"/>
              <a:gd name="connsiteY48" fmla="*/ 3044414 h 3389142"/>
              <a:gd name="connsiteX49" fmla="*/ 408679 w 12553984"/>
              <a:gd name="connsiteY49" fmla="*/ 3055172 h 3389142"/>
              <a:gd name="connsiteX50" fmla="*/ 344133 w 12553984"/>
              <a:gd name="connsiteY50" fmla="*/ 3076687 h 3389142"/>
              <a:gd name="connsiteX51" fmla="*/ 268829 w 12553984"/>
              <a:gd name="connsiteY51" fmla="*/ 3098202 h 3389142"/>
              <a:gd name="connsiteX52" fmla="*/ 247314 w 12553984"/>
              <a:gd name="connsiteY52" fmla="*/ 3130475 h 3389142"/>
              <a:gd name="connsiteX53" fmla="*/ 0 w 12553984"/>
              <a:gd name="connsiteY53" fmla="*/ 3298411 h 3389142"/>
              <a:gd name="connsiteX54" fmla="*/ 204283 w 12553984"/>
              <a:gd name="connsiteY54" fmla="*/ 0 h 3389142"/>
              <a:gd name="connsiteX55" fmla="*/ 12403455 w 12553984"/>
              <a:gd name="connsiteY55" fmla="*/ 10758 h 3389142"/>
              <a:gd name="connsiteX56" fmla="*/ 12553984 w 12553984"/>
              <a:gd name="connsiteY56" fmla="*/ 3389142 h 3389142"/>
              <a:gd name="connsiteX57" fmla="*/ 9348283 w 12553984"/>
              <a:gd name="connsiteY57" fmla="*/ 2011680 h 3389142"/>
              <a:gd name="connsiteX58" fmla="*/ 3087333 w 12553984"/>
              <a:gd name="connsiteY58" fmla="*/ 2000922 h 3389142"/>
              <a:gd name="connsiteX0" fmla="*/ 3882986 w 12553984"/>
              <a:gd name="connsiteY0" fmla="*/ 1991098 h 3389142"/>
              <a:gd name="connsiteX1" fmla="*/ 3087333 w 12553984"/>
              <a:gd name="connsiteY1" fmla="*/ 2000922 h 3389142"/>
              <a:gd name="connsiteX2" fmla="*/ 2990514 w 12553984"/>
              <a:gd name="connsiteY2" fmla="*/ 2054711 h 3389142"/>
              <a:gd name="connsiteX3" fmla="*/ 2958241 w 12553984"/>
              <a:gd name="connsiteY3" fmla="*/ 2076226 h 3389142"/>
              <a:gd name="connsiteX4" fmla="*/ 2915210 w 12553984"/>
              <a:gd name="connsiteY4" fmla="*/ 2108499 h 3389142"/>
              <a:gd name="connsiteX5" fmla="*/ 2882937 w 12553984"/>
              <a:gd name="connsiteY5" fmla="*/ 2119256 h 3389142"/>
              <a:gd name="connsiteX6" fmla="*/ 2796876 w 12553984"/>
              <a:gd name="connsiteY6" fmla="*/ 2183802 h 3389142"/>
              <a:gd name="connsiteX7" fmla="*/ 2721573 w 12553984"/>
              <a:gd name="connsiteY7" fmla="*/ 2216075 h 3389142"/>
              <a:gd name="connsiteX8" fmla="*/ 2689300 w 12553984"/>
              <a:gd name="connsiteY8" fmla="*/ 2237591 h 3389142"/>
              <a:gd name="connsiteX9" fmla="*/ 2657027 w 12553984"/>
              <a:gd name="connsiteY9" fmla="*/ 2269864 h 3389142"/>
              <a:gd name="connsiteX10" fmla="*/ 2613996 w 12553984"/>
              <a:gd name="connsiteY10" fmla="*/ 2280621 h 3389142"/>
              <a:gd name="connsiteX11" fmla="*/ 2549450 w 12553984"/>
              <a:gd name="connsiteY11" fmla="*/ 2323652 h 3389142"/>
              <a:gd name="connsiteX12" fmla="*/ 2463389 w 12553984"/>
              <a:gd name="connsiteY12" fmla="*/ 2366682 h 3389142"/>
              <a:gd name="connsiteX13" fmla="*/ 2409601 w 12553984"/>
              <a:gd name="connsiteY13" fmla="*/ 2409713 h 3389142"/>
              <a:gd name="connsiteX14" fmla="*/ 2377328 w 12553984"/>
              <a:gd name="connsiteY14" fmla="*/ 2420471 h 3389142"/>
              <a:gd name="connsiteX15" fmla="*/ 2345055 w 12553984"/>
              <a:gd name="connsiteY15" fmla="*/ 2441986 h 3389142"/>
              <a:gd name="connsiteX16" fmla="*/ 2312782 w 12553984"/>
              <a:gd name="connsiteY16" fmla="*/ 2474259 h 3389142"/>
              <a:gd name="connsiteX17" fmla="*/ 2248236 w 12553984"/>
              <a:gd name="connsiteY17" fmla="*/ 2495774 h 3389142"/>
              <a:gd name="connsiteX18" fmla="*/ 2205206 w 12553984"/>
              <a:gd name="connsiteY18" fmla="*/ 2517289 h 3389142"/>
              <a:gd name="connsiteX19" fmla="*/ 2140660 w 12553984"/>
              <a:gd name="connsiteY19" fmla="*/ 2560320 h 3389142"/>
              <a:gd name="connsiteX20" fmla="*/ 2097629 w 12553984"/>
              <a:gd name="connsiteY20" fmla="*/ 2571078 h 3389142"/>
              <a:gd name="connsiteX21" fmla="*/ 2022326 w 12553984"/>
              <a:gd name="connsiteY21" fmla="*/ 2614108 h 3389142"/>
              <a:gd name="connsiteX22" fmla="*/ 1990053 w 12553984"/>
              <a:gd name="connsiteY22" fmla="*/ 2624866 h 3389142"/>
              <a:gd name="connsiteX23" fmla="*/ 1903992 w 12553984"/>
              <a:gd name="connsiteY23" fmla="*/ 2646381 h 3389142"/>
              <a:gd name="connsiteX24" fmla="*/ 1774900 w 12553984"/>
              <a:gd name="connsiteY24" fmla="*/ 2678654 h 3389142"/>
              <a:gd name="connsiteX25" fmla="*/ 1721112 w 12553984"/>
              <a:gd name="connsiteY25" fmla="*/ 2689412 h 3389142"/>
              <a:gd name="connsiteX26" fmla="*/ 1624293 w 12553984"/>
              <a:gd name="connsiteY26" fmla="*/ 2700169 h 3389142"/>
              <a:gd name="connsiteX27" fmla="*/ 1538232 w 12553984"/>
              <a:gd name="connsiteY27" fmla="*/ 2721685 h 3389142"/>
              <a:gd name="connsiteX28" fmla="*/ 1473686 w 12553984"/>
              <a:gd name="connsiteY28" fmla="*/ 2743200 h 3389142"/>
              <a:gd name="connsiteX29" fmla="*/ 1441413 w 12553984"/>
              <a:gd name="connsiteY29" fmla="*/ 2753958 h 3389142"/>
              <a:gd name="connsiteX30" fmla="*/ 1398382 w 12553984"/>
              <a:gd name="connsiteY30" fmla="*/ 2775473 h 3389142"/>
              <a:gd name="connsiteX31" fmla="*/ 1323079 w 12553984"/>
              <a:gd name="connsiteY31" fmla="*/ 2796988 h 3389142"/>
              <a:gd name="connsiteX32" fmla="*/ 1258533 w 12553984"/>
              <a:gd name="connsiteY32" fmla="*/ 2818504 h 3389142"/>
              <a:gd name="connsiteX33" fmla="*/ 1215502 w 12553984"/>
              <a:gd name="connsiteY33" fmla="*/ 2829261 h 3389142"/>
              <a:gd name="connsiteX34" fmla="*/ 1150956 w 12553984"/>
              <a:gd name="connsiteY34" fmla="*/ 2850776 h 3389142"/>
              <a:gd name="connsiteX35" fmla="*/ 1097168 w 12553984"/>
              <a:gd name="connsiteY35" fmla="*/ 2861534 h 3389142"/>
              <a:gd name="connsiteX36" fmla="*/ 1032622 w 12553984"/>
              <a:gd name="connsiteY36" fmla="*/ 2883049 h 3389142"/>
              <a:gd name="connsiteX37" fmla="*/ 1000349 w 12553984"/>
              <a:gd name="connsiteY37" fmla="*/ 2893807 h 3389142"/>
              <a:gd name="connsiteX38" fmla="*/ 925046 w 12553984"/>
              <a:gd name="connsiteY38" fmla="*/ 2915322 h 3389142"/>
              <a:gd name="connsiteX39" fmla="*/ 882015 w 12553984"/>
              <a:gd name="connsiteY39" fmla="*/ 2926080 h 3389142"/>
              <a:gd name="connsiteX40" fmla="*/ 817469 w 12553984"/>
              <a:gd name="connsiteY40" fmla="*/ 2947595 h 3389142"/>
              <a:gd name="connsiteX41" fmla="*/ 774439 w 12553984"/>
              <a:gd name="connsiteY41" fmla="*/ 2958353 h 3389142"/>
              <a:gd name="connsiteX42" fmla="*/ 742166 w 12553984"/>
              <a:gd name="connsiteY42" fmla="*/ 2969111 h 3389142"/>
              <a:gd name="connsiteX43" fmla="*/ 688377 w 12553984"/>
              <a:gd name="connsiteY43" fmla="*/ 2979868 h 3389142"/>
              <a:gd name="connsiteX44" fmla="*/ 656105 w 12553984"/>
              <a:gd name="connsiteY44" fmla="*/ 2990626 h 3389142"/>
              <a:gd name="connsiteX45" fmla="*/ 613074 w 12553984"/>
              <a:gd name="connsiteY45" fmla="*/ 3001384 h 3389142"/>
              <a:gd name="connsiteX46" fmla="*/ 580801 w 12553984"/>
              <a:gd name="connsiteY46" fmla="*/ 3012141 h 3389142"/>
              <a:gd name="connsiteX47" fmla="*/ 516255 w 12553984"/>
              <a:gd name="connsiteY47" fmla="*/ 3022899 h 3389142"/>
              <a:gd name="connsiteX48" fmla="*/ 451709 w 12553984"/>
              <a:gd name="connsiteY48" fmla="*/ 3044414 h 3389142"/>
              <a:gd name="connsiteX49" fmla="*/ 408679 w 12553984"/>
              <a:gd name="connsiteY49" fmla="*/ 3055172 h 3389142"/>
              <a:gd name="connsiteX50" fmla="*/ 344133 w 12553984"/>
              <a:gd name="connsiteY50" fmla="*/ 3076687 h 3389142"/>
              <a:gd name="connsiteX51" fmla="*/ 268829 w 12553984"/>
              <a:gd name="connsiteY51" fmla="*/ 3098202 h 3389142"/>
              <a:gd name="connsiteX52" fmla="*/ 247314 w 12553984"/>
              <a:gd name="connsiteY52" fmla="*/ 3130475 h 3389142"/>
              <a:gd name="connsiteX53" fmla="*/ 0 w 12553984"/>
              <a:gd name="connsiteY53" fmla="*/ 3298411 h 3389142"/>
              <a:gd name="connsiteX54" fmla="*/ 204283 w 12553984"/>
              <a:gd name="connsiteY54" fmla="*/ 0 h 3389142"/>
              <a:gd name="connsiteX55" fmla="*/ 12403455 w 12553984"/>
              <a:gd name="connsiteY55" fmla="*/ 10758 h 3389142"/>
              <a:gd name="connsiteX56" fmla="*/ 12553984 w 12553984"/>
              <a:gd name="connsiteY56" fmla="*/ 3389142 h 3389142"/>
              <a:gd name="connsiteX57" fmla="*/ 9348283 w 12553984"/>
              <a:gd name="connsiteY57" fmla="*/ 2011680 h 3389142"/>
              <a:gd name="connsiteX58" fmla="*/ 3882986 w 12553984"/>
              <a:gd name="connsiteY58" fmla="*/ 1991098 h 3389142"/>
              <a:gd name="connsiteX0" fmla="*/ 3882986 w 12553984"/>
              <a:gd name="connsiteY0" fmla="*/ 1991098 h 3389142"/>
              <a:gd name="connsiteX1" fmla="*/ 3571176 w 12553984"/>
              <a:gd name="connsiteY1" fmla="*/ 2000922 h 3389142"/>
              <a:gd name="connsiteX2" fmla="*/ 2990514 w 12553984"/>
              <a:gd name="connsiteY2" fmla="*/ 2054711 h 3389142"/>
              <a:gd name="connsiteX3" fmla="*/ 2958241 w 12553984"/>
              <a:gd name="connsiteY3" fmla="*/ 2076226 h 3389142"/>
              <a:gd name="connsiteX4" fmla="*/ 2915210 w 12553984"/>
              <a:gd name="connsiteY4" fmla="*/ 2108499 h 3389142"/>
              <a:gd name="connsiteX5" fmla="*/ 2882937 w 12553984"/>
              <a:gd name="connsiteY5" fmla="*/ 2119256 h 3389142"/>
              <a:gd name="connsiteX6" fmla="*/ 2796876 w 12553984"/>
              <a:gd name="connsiteY6" fmla="*/ 2183802 h 3389142"/>
              <a:gd name="connsiteX7" fmla="*/ 2721573 w 12553984"/>
              <a:gd name="connsiteY7" fmla="*/ 2216075 h 3389142"/>
              <a:gd name="connsiteX8" fmla="*/ 2689300 w 12553984"/>
              <a:gd name="connsiteY8" fmla="*/ 2237591 h 3389142"/>
              <a:gd name="connsiteX9" fmla="*/ 2657027 w 12553984"/>
              <a:gd name="connsiteY9" fmla="*/ 2269864 h 3389142"/>
              <a:gd name="connsiteX10" fmla="*/ 2613996 w 12553984"/>
              <a:gd name="connsiteY10" fmla="*/ 2280621 h 3389142"/>
              <a:gd name="connsiteX11" fmla="*/ 2549450 w 12553984"/>
              <a:gd name="connsiteY11" fmla="*/ 2323652 h 3389142"/>
              <a:gd name="connsiteX12" fmla="*/ 2463389 w 12553984"/>
              <a:gd name="connsiteY12" fmla="*/ 2366682 h 3389142"/>
              <a:gd name="connsiteX13" fmla="*/ 2409601 w 12553984"/>
              <a:gd name="connsiteY13" fmla="*/ 2409713 h 3389142"/>
              <a:gd name="connsiteX14" fmla="*/ 2377328 w 12553984"/>
              <a:gd name="connsiteY14" fmla="*/ 2420471 h 3389142"/>
              <a:gd name="connsiteX15" fmla="*/ 2345055 w 12553984"/>
              <a:gd name="connsiteY15" fmla="*/ 2441986 h 3389142"/>
              <a:gd name="connsiteX16" fmla="*/ 2312782 w 12553984"/>
              <a:gd name="connsiteY16" fmla="*/ 2474259 h 3389142"/>
              <a:gd name="connsiteX17" fmla="*/ 2248236 w 12553984"/>
              <a:gd name="connsiteY17" fmla="*/ 2495774 h 3389142"/>
              <a:gd name="connsiteX18" fmla="*/ 2205206 w 12553984"/>
              <a:gd name="connsiteY18" fmla="*/ 2517289 h 3389142"/>
              <a:gd name="connsiteX19" fmla="*/ 2140660 w 12553984"/>
              <a:gd name="connsiteY19" fmla="*/ 2560320 h 3389142"/>
              <a:gd name="connsiteX20" fmla="*/ 2097629 w 12553984"/>
              <a:gd name="connsiteY20" fmla="*/ 2571078 h 3389142"/>
              <a:gd name="connsiteX21" fmla="*/ 2022326 w 12553984"/>
              <a:gd name="connsiteY21" fmla="*/ 2614108 h 3389142"/>
              <a:gd name="connsiteX22" fmla="*/ 1990053 w 12553984"/>
              <a:gd name="connsiteY22" fmla="*/ 2624866 h 3389142"/>
              <a:gd name="connsiteX23" fmla="*/ 1903992 w 12553984"/>
              <a:gd name="connsiteY23" fmla="*/ 2646381 h 3389142"/>
              <a:gd name="connsiteX24" fmla="*/ 1774900 w 12553984"/>
              <a:gd name="connsiteY24" fmla="*/ 2678654 h 3389142"/>
              <a:gd name="connsiteX25" fmla="*/ 1721112 w 12553984"/>
              <a:gd name="connsiteY25" fmla="*/ 2689412 h 3389142"/>
              <a:gd name="connsiteX26" fmla="*/ 1624293 w 12553984"/>
              <a:gd name="connsiteY26" fmla="*/ 2700169 h 3389142"/>
              <a:gd name="connsiteX27" fmla="*/ 1538232 w 12553984"/>
              <a:gd name="connsiteY27" fmla="*/ 2721685 h 3389142"/>
              <a:gd name="connsiteX28" fmla="*/ 1473686 w 12553984"/>
              <a:gd name="connsiteY28" fmla="*/ 2743200 h 3389142"/>
              <a:gd name="connsiteX29" fmla="*/ 1441413 w 12553984"/>
              <a:gd name="connsiteY29" fmla="*/ 2753958 h 3389142"/>
              <a:gd name="connsiteX30" fmla="*/ 1398382 w 12553984"/>
              <a:gd name="connsiteY30" fmla="*/ 2775473 h 3389142"/>
              <a:gd name="connsiteX31" fmla="*/ 1323079 w 12553984"/>
              <a:gd name="connsiteY31" fmla="*/ 2796988 h 3389142"/>
              <a:gd name="connsiteX32" fmla="*/ 1258533 w 12553984"/>
              <a:gd name="connsiteY32" fmla="*/ 2818504 h 3389142"/>
              <a:gd name="connsiteX33" fmla="*/ 1215502 w 12553984"/>
              <a:gd name="connsiteY33" fmla="*/ 2829261 h 3389142"/>
              <a:gd name="connsiteX34" fmla="*/ 1150956 w 12553984"/>
              <a:gd name="connsiteY34" fmla="*/ 2850776 h 3389142"/>
              <a:gd name="connsiteX35" fmla="*/ 1097168 w 12553984"/>
              <a:gd name="connsiteY35" fmla="*/ 2861534 h 3389142"/>
              <a:gd name="connsiteX36" fmla="*/ 1032622 w 12553984"/>
              <a:gd name="connsiteY36" fmla="*/ 2883049 h 3389142"/>
              <a:gd name="connsiteX37" fmla="*/ 1000349 w 12553984"/>
              <a:gd name="connsiteY37" fmla="*/ 2893807 h 3389142"/>
              <a:gd name="connsiteX38" fmla="*/ 925046 w 12553984"/>
              <a:gd name="connsiteY38" fmla="*/ 2915322 h 3389142"/>
              <a:gd name="connsiteX39" fmla="*/ 882015 w 12553984"/>
              <a:gd name="connsiteY39" fmla="*/ 2926080 h 3389142"/>
              <a:gd name="connsiteX40" fmla="*/ 817469 w 12553984"/>
              <a:gd name="connsiteY40" fmla="*/ 2947595 h 3389142"/>
              <a:gd name="connsiteX41" fmla="*/ 774439 w 12553984"/>
              <a:gd name="connsiteY41" fmla="*/ 2958353 h 3389142"/>
              <a:gd name="connsiteX42" fmla="*/ 742166 w 12553984"/>
              <a:gd name="connsiteY42" fmla="*/ 2969111 h 3389142"/>
              <a:gd name="connsiteX43" fmla="*/ 688377 w 12553984"/>
              <a:gd name="connsiteY43" fmla="*/ 2979868 h 3389142"/>
              <a:gd name="connsiteX44" fmla="*/ 656105 w 12553984"/>
              <a:gd name="connsiteY44" fmla="*/ 2990626 h 3389142"/>
              <a:gd name="connsiteX45" fmla="*/ 613074 w 12553984"/>
              <a:gd name="connsiteY45" fmla="*/ 3001384 h 3389142"/>
              <a:gd name="connsiteX46" fmla="*/ 580801 w 12553984"/>
              <a:gd name="connsiteY46" fmla="*/ 3012141 h 3389142"/>
              <a:gd name="connsiteX47" fmla="*/ 516255 w 12553984"/>
              <a:gd name="connsiteY47" fmla="*/ 3022899 h 3389142"/>
              <a:gd name="connsiteX48" fmla="*/ 451709 w 12553984"/>
              <a:gd name="connsiteY48" fmla="*/ 3044414 h 3389142"/>
              <a:gd name="connsiteX49" fmla="*/ 408679 w 12553984"/>
              <a:gd name="connsiteY49" fmla="*/ 3055172 h 3389142"/>
              <a:gd name="connsiteX50" fmla="*/ 344133 w 12553984"/>
              <a:gd name="connsiteY50" fmla="*/ 3076687 h 3389142"/>
              <a:gd name="connsiteX51" fmla="*/ 268829 w 12553984"/>
              <a:gd name="connsiteY51" fmla="*/ 3098202 h 3389142"/>
              <a:gd name="connsiteX52" fmla="*/ 247314 w 12553984"/>
              <a:gd name="connsiteY52" fmla="*/ 3130475 h 3389142"/>
              <a:gd name="connsiteX53" fmla="*/ 0 w 12553984"/>
              <a:gd name="connsiteY53" fmla="*/ 3298411 h 3389142"/>
              <a:gd name="connsiteX54" fmla="*/ 204283 w 12553984"/>
              <a:gd name="connsiteY54" fmla="*/ 0 h 3389142"/>
              <a:gd name="connsiteX55" fmla="*/ 12403455 w 12553984"/>
              <a:gd name="connsiteY55" fmla="*/ 10758 h 3389142"/>
              <a:gd name="connsiteX56" fmla="*/ 12553984 w 12553984"/>
              <a:gd name="connsiteY56" fmla="*/ 3389142 h 3389142"/>
              <a:gd name="connsiteX57" fmla="*/ 9348283 w 12553984"/>
              <a:gd name="connsiteY57" fmla="*/ 2011680 h 3389142"/>
              <a:gd name="connsiteX58" fmla="*/ 3882986 w 12553984"/>
              <a:gd name="connsiteY58" fmla="*/ 1991098 h 338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553984" h="3389142">
                <a:moveTo>
                  <a:pt x="3882986" y="1991098"/>
                </a:moveTo>
                <a:cubicBezTo>
                  <a:pt x="3617768" y="1994373"/>
                  <a:pt x="3719921" y="1990320"/>
                  <a:pt x="3571176" y="2000922"/>
                </a:cubicBezTo>
                <a:cubicBezTo>
                  <a:pt x="3422431" y="2011524"/>
                  <a:pt x="3092670" y="2042160"/>
                  <a:pt x="2990514" y="2054711"/>
                </a:cubicBezTo>
                <a:cubicBezTo>
                  <a:pt x="2888358" y="2067262"/>
                  <a:pt x="2968762" y="2068711"/>
                  <a:pt x="2958241" y="2076226"/>
                </a:cubicBezTo>
                <a:cubicBezTo>
                  <a:pt x="2943651" y="2086647"/>
                  <a:pt x="2930777" y="2099604"/>
                  <a:pt x="2915210" y="2108499"/>
                </a:cubicBezTo>
                <a:cubicBezTo>
                  <a:pt x="2905365" y="2114125"/>
                  <a:pt x="2893695" y="2115670"/>
                  <a:pt x="2882937" y="2119256"/>
                </a:cubicBezTo>
                <a:cubicBezTo>
                  <a:pt x="2857450" y="2144744"/>
                  <a:pt x="2833373" y="2171636"/>
                  <a:pt x="2796876" y="2183802"/>
                </a:cubicBezTo>
                <a:cubicBezTo>
                  <a:pt x="2760671" y="2195871"/>
                  <a:pt x="2758792" y="2194807"/>
                  <a:pt x="2721573" y="2216075"/>
                </a:cubicBezTo>
                <a:cubicBezTo>
                  <a:pt x="2710347" y="2222490"/>
                  <a:pt x="2699232" y="2229314"/>
                  <a:pt x="2689300" y="2237591"/>
                </a:cubicBezTo>
                <a:cubicBezTo>
                  <a:pt x="2677613" y="2247331"/>
                  <a:pt x="2670236" y="2262316"/>
                  <a:pt x="2657027" y="2269864"/>
                </a:cubicBezTo>
                <a:cubicBezTo>
                  <a:pt x="2644190" y="2277199"/>
                  <a:pt x="2628340" y="2277035"/>
                  <a:pt x="2613996" y="2280621"/>
                </a:cubicBezTo>
                <a:cubicBezTo>
                  <a:pt x="2592481" y="2294965"/>
                  <a:pt x="2572578" y="2312088"/>
                  <a:pt x="2549450" y="2323652"/>
                </a:cubicBezTo>
                <a:lnTo>
                  <a:pt x="2463389" y="2366682"/>
                </a:lnTo>
                <a:cubicBezTo>
                  <a:pt x="2443376" y="2386696"/>
                  <a:pt x="2436745" y="2396141"/>
                  <a:pt x="2409601" y="2409713"/>
                </a:cubicBezTo>
                <a:cubicBezTo>
                  <a:pt x="2399459" y="2414784"/>
                  <a:pt x="2387470" y="2415400"/>
                  <a:pt x="2377328" y="2420471"/>
                </a:cubicBezTo>
                <a:cubicBezTo>
                  <a:pt x="2365764" y="2426253"/>
                  <a:pt x="2354987" y="2433709"/>
                  <a:pt x="2345055" y="2441986"/>
                </a:cubicBezTo>
                <a:cubicBezTo>
                  <a:pt x="2333368" y="2451725"/>
                  <a:pt x="2326081" y="2466871"/>
                  <a:pt x="2312782" y="2474259"/>
                </a:cubicBezTo>
                <a:cubicBezTo>
                  <a:pt x="2292957" y="2485273"/>
                  <a:pt x="2268521" y="2485632"/>
                  <a:pt x="2248236" y="2495774"/>
                </a:cubicBezTo>
                <a:cubicBezTo>
                  <a:pt x="2233893" y="2502946"/>
                  <a:pt x="2218957" y="2509038"/>
                  <a:pt x="2205206" y="2517289"/>
                </a:cubicBezTo>
                <a:cubicBezTo>
                  <a:pt x="2183033" y="2530593"/>
                  <a:pt x="2165746" y="2554048"/>
                  <a:pt x="2140660" y="2560320"/>
                </a:cubicBezTo>
                <a:cubicBezTo>
                  <a:pt x="2126316" y="2563906"/>
                  <a:pt x="2111473" y="2565887"/>
                  <a:pt x="2097629" y="2571078"/>
                </a:cubicBezTo>
                <a:cubicBezTo>
                  <a:pt x="2022194" y="2599366"/>
                  <a:pt x="2084745" y="2582899"/>
                  <a:pt x="2022326" y="2614108"/>
                </a:cubicBezTo>
                <a:cubicBezTo>
                  <a:pt x="2012184" y="2619179"/>
                  <a:pt x="2000993" y="2621882"/>
                  <a:pt x="1990053" y="2624866"/>
                </a:cubicBezTo>
                <a:cubicBezTo>
                  <a:pt x="1961525" y="2632646"/>
                  <a:pt x="1903992" y="2646381"/>
                  <a:pt x="1903992" y="2646381"/>
                </a:cubicBezTo>
                <a:cubicBezTo>
                  <a:pt x="1830389" y="2683182"/>
                  <a:pt x="1885372" y="2661658"/>
                  <a:pt x="1774900" y="2678654"/>
                </a:cubicBezTo>
                <a:cubicBezTo>
                  <a:pt x="1756828" y="2681434"/>
                  <a:pt x="1739213" y="2686826"/>
                  <a:pt x="1721112" y="2689412"/>
                </a:cubicBezTo>
                <a:cubicBezTo>
                  <a:pt x="1688967" y="2694004"/>
                  <a:pt x="1656566" y="2696583"/>
                  <a:pt x="1624293" y="2700169"/>
                </a:cubicBezTo>
                <a:cubicBezTo>
                  <a:pt x="1526381" y="2732807"/>
                  <a:pt x="1681009" y="2682746"/>
                  <a:pt x="1538232" y="2721685"/>
                </a:cubicBezTo>
                <a:cubicBezTo>
                  <a:pt x="1516352" y="2727652"/>
                  <a:pt x="1495201" y="2736028"/>
                  <a:pt x="1473686" y="2743200"/>
                </a:cubicBezTo>
                <a:cubicBezTo>
                  <a:pt x="1462928" y="2746786"/>
                  <a:pt x="1451556" y="2748887"/>
                  <a:pt x="1441413" y="2753958"/>
                </a:cubicBezTo>
                <a:cubicBezTo>
                  <a:pt x="1427069" y="2761130"/>
                  <a:pt x="1413122" y="2769156"/>
                  <a:pt x="1398382" y="2775473"/>
                </a:cubicBezTo>
                <a:cubicBezTo>
                  <a:pt x="1370254" y="2787528"/>
                  <a:pt x="1353418" y="2787886"/>
                  <a:pt x="1323079" y="2796988"/>
                </a:cubicBezTo>
                <a:cubicBezTo>
                  <a:pt x="1301356" y="2803505"/>
                  <a:pt x="1280535" y="2813004"/>
                  <a:pt x="1258533" y="2818504"/>
                </a:cubicBezTo>
                <a:cubicBezTo>
                  <a:pt x="1244189" y="2822090"/>
                  <a:pt x="1229664" y="2825013"/>
                  <a:pt x="1215502" y="2829261"/>
                </a:cubicBezTo>
                <a:cubicBezTo>
                  <a:pt x="1193779" y="2835778"/>
                  <a:pt x="1173195" y="2846328"/>
                  <a:pt x="1150956" y="2850776"/>
                </a:cubicBezTo>
                <a:cubicBezTo>
                  <a:pt x="1133027" y="2854362"/>
                  <a:pt x="1114808" y="2856723"/>
                  <a:pt x="1097168" y="2861534"/>
                </a:cubicBezTo>
                <a:cubicBezTo>
                  <a:pt x="1075288" y="2867501"/>
                  <a:pt x="1054137" y="2875877"/>
                  <a:pt x="1032622" y="2883049"/>
                </a:cubicBezTo>
                <a:cubicBezTo>
                  <a:pt x="1021864" y="2886635"/>
                  <a:pt x="1011350" y="2891057"/>
                  <a:pt x="1000349" y="2893807"/>
                </a:cubicBezTo>
                <a:cubicBezTo>
                  <a:pt x="865816" y="2927442"/>
                  <a:pt x="1033088" y="2884453"/>
                  <a:pt x="925046" y="2915322"/>
                </a:cubicBezTo>
                <a:cubicBezTo>
                  <a:pt x="910830" y="2919384"/>
                  <a:pt x="896177" y="2921832"/>
                  <a:pt x="882015" y="2926080"/>
                </a:cubicBezTo>
                <a:cubicBezTo>
                  <a:pt x="860292" y="2932597"/>
                  <a:pt x="839471" y="2942094"/>
                  <a:pt x="817469" y="2947595"/>
                </a:cubicBezTo>
                <a:cubicBezTo>
                  <a:pt x="803126" y="2951181"/>
                  <a:pt x="788655" y="2954291"/>
                  <a:pt x="774439" y="2958353"/>
                </a:cubicBezTo>
                <a:cubicBezTo>
                  <a:pt x="763536" y="2961468"/>
                  <a:pt x="753167" y="2966361"/>
                  <a:pt x="742166" y="2969111"/>
                </a:cubicBezTo>
                <a:cubicBezTo>
                  <a:pt x="724427" y="2973546"/>
                  <a:pt x="706116" y="2975433"/>
                  <a:pt x="688377" y="2979868"/>
                </a:cubicBezTo>
                <a:cubicBezTo>
                  <a:pt x="677376" y="2982618"/>
                  <a:pt x="667008" y="2987511"/>
                  <a:pt x="656105" y="2990626"/>
                </a:cubicBezTo>
                <a:cubicBezTo>
                  <a:pt x="641889" y="2994688"/>
                  <a:pt x="627290" y="2997322"/>
                  <a:pt x="613074" y="3001384"/>
                </a:cubicBezTo>
                <a:cubicBezTo>
                  <a:pt x="602171" y="3004499"/>
                  <a:pt x="591870" y="3009681"/>
                  <a:pt x="580801" y="3012141"/>
                </a:cubicBezTo>
                <a:cubicBezTo>
                  <a:pt x="559508" y="3016873"/>
                  <a:pt x="537416" y="3017609"/>
                  <a:pt x="516255" y="3022899"/>
                </a:cubicBezTo>
                <a:cubicBezTo>
                  <a:pt x="494253" y="3028399"/>
                  <a:pt x="473711" y="3038913"/>
                  <a:pt x="451709" y="3044414"/>
                </a:cubicBezTo>
                <a:cubicBezTo>
                  <a:pt x="437366" y="3048000"/>
                  <a:pt x="422840" y="3050924"/>
                  <a:pt x="408679" y="3055172"/>
                </a:cubicBezTo>
                <a:cubicBezTo>
                  <a:pt x="386956" y="3061689"/>
                  <a:pt x="366135" y="3071186"/>
                  <a:pt x="344133" y="3076687"/>
                </a:cubicBezTo>
                <a:cubicBezTo>
                  <a:pt x="290101" y="3090195"/>
                  <a:pt x="315128" y="3082770"/>
                  <a:pt x="268829" y="3098202"/>
                </a:cubicBezTo>
                <a:cubicBezTo>
                  <a:pt x="261657" y="3108960"/>
                  <a:pt x="292119" y="3097107"/>
                  <a:pt x="247314" y="3130475"/>
                </a:cubicBezTo>
                <a:cubicBezTo>
                  <a:pt x="202509" y="3163843"/>
                  <a:pt x="0" y="3298411"/>
                  <a:pt x="0" y="3298411"/>
                </a:cubicBezTo>
                <a:lnTo>
                  <a:pt x="204283" y="0"/>
                </a:lnTo>
                <a:lnTo>
                  <a:pt x="12403455" y="10758"/>
                </a:lnTo>
                <a:lnTo>
                  <a:pt x="12553984" y="3389142"/>
                </a:lnTo>
                <a:lnTo>
                  <a:pt x="9348283" y="2011680"/>
                </a:lnTo>
                <a:lnTo>
                  <a:pt x="3882986" y="1991098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 rot="10800000">
            <a:off x="-46495" y="4942806"/>
            <a:ext cx="12253016" cy="1912172"/>
          </a:xfrm>
          <a:custGeom>
            <a:avLst/>
            <a:gdLst>
              <a:gd name="connsiteX0" fmla="*/ 2883050 w 12199172"/>
              <a:gd name="connsiteY0" fmla="*/ 2000922 h 3281082"/>
              <a:gd name="connsiteX1" fmla="*/ 2883050 w 12199172"/>
              <a:gd name="connsiteY1" fmla="*/ 2000922 h 3281082"/>
              <a:gd name="connsiteX2" fmla="*/ 2786231 w 12199172"/>
              <a:gd name="connsiteY2" fmla="*/ 2054711 h 3281082"/>
              <a:gd name="connsiteX3" fmla="*/ 2753958 w 12199172"/>
              <a:gd name="connsiteY3" fmla="*/ 2076226 h 3281082"/>
              <a:gd name="connsiteX4" fmla="*/ 2710927 w 12199172"/>
              <a:gd name="connsiteY4" fmla="*/ 2108499 h 3281082"/>
              <a:gd name="connsiteX5" fmla="*/ 2678654 w 12199172"/>
              <a:gd name="connsiteY5" fmla="*/ 2119256 h 3281082"/>
              <a:gd name="connsiteX6" fmla="*/ 2592593 w 12199172"/>
              <a:gd name="connsiteY6" fmla="*/ 2183802 h 3281082"/>
              <a:gd name="connsiteX7" fmla="*/ 2517290 w 12199172"/>
              <a:gd name="connsiteY7" fmla="*/ 2216075 h 3281082"/>
              <a:gd name="connsiteX8" fmla="*/ 2485017 w 12199172"/>
              <a:gd name="connsiteY8" fmla="*/ 2237591 h 3281082"/>
              <a:gd name="connsiteX9" fmla="*/ 2452744 w 12199172"/>
              <a:gd name="connsiteY9" fmla="*/ 2269864 h 3281082"/>
              <a:gd name="connsiteX10" fmla="*/ 2409713 w 12199172"/>
              <a:gd name="connsiteY10" fmla="*/ 2280621 h 3281082"/>
              <a:gd name="connsiteX11" fmla="*/ 2345167 w 12199172"/>
              <a:gd name="connsiteY11" fmla="*/ 2323652 h 3281082"/>
              <a:gd name="connsiteX12" fmla="*/ 2259106 w 12199172"/>
              <a:gd name="connsiteY12" fmla="*/ 2366682 h 3281082"/>
              <a:gd name="connsiteX13" fmla="*/ 2205318 w 12199172"/>
              <a:gd name="connsiteY13" fmla="*/ 2409713 h 3281082"/>
              <a:gd name="connsiteX14" fmla="*/ 2173045 w 12199172"/>
              <a:gd name="connsiteY14" fmla="*/ 2420471 h 3281082"/>
              <a:gd name="connsiteX15" fmla="*/ 2140772 w 12199172"/>
              <a:gd name="connsiteY15" fmla="*/ 2441986 h 3281082"/>
              <a:gd name="connsiteX16" fmla="*/ 2108499 w 12199172"/>
              <a:gd name="connsiteY16" fmla="*/ 2474259 h 3281082"/>
              <a:gd name="connsiteX17" fmla="*/ 2043953 w 12199172"/>
              <a:gd name="connsiteY17" fmla="*/ 2495774 h 3281082"/>
              <a:gd name="connsiteX18" fmla="*/ 2000923 w 12199172"/>
              <a:gd name="connsiteY18" fmla="*/ 2517289 h 3281082"/>
              <a:gd name="connsiteX19" fmla="*/ 1936377 w 12199172"/>
              <a:gd name="connsiteY19" fmla="*/ 2560320 h 3281082"/>
              <a:gd name="connsiteX20" fmla="*/ 1893346 w 12199172"/>
              <a:gd name="connsiteY20" fmla="*/ 2571078 h 3281082"/>
              <a:gd name="connsiteX21" fmla="*/ 1818043 w 12199172"/>
              <a:gd name="connsiteY21" fmla="*/ 2614108 h 3281082"/>
              <a:gd name="connsiteX22" fmla="*/ 1785770 w 12199172"/>
              <a:gd name="connsiteY22" fmla="*/ 2624866 h 3281082"/>
              <a:gd name="connsiteX23" fmla="*/ 1699709 w 12199172"/>
              <a:gd name="connsiteY23" fmla="*/ 2646381 h 3281082"/>
              <a:gd name="connsiteX24" fmla="*/ 1570617 w 12199172"/>
              <a:gd name="connsiteY24" fmla="*/ 2678654 h 3281082"/>
              <a:gd name="connsiteX25" fmla="*/ 1516829 w 12199172"/>
              <a:gd name="connsiteY25" fmla="*/ 2689412 h 3281082"/>
              <a:gd name="connsiteX26" fmla="*/ 1420010 w 12199172"/>
              <a:gd name="connsiteY26" fmla="*/ 2700169 h 3281082"/>
              <a:gd name="connsiteX27" fmla="*/ 1333949 w 12199172"/>
              <a:gd name="connsiteY27" fmla="*/ 2721685 h 3281082"/>
              <a:gd name="connsiteX28" fmla="*/ 1269403 w 12199172"/>
              <a:gd name="connsiteY28" fmla="*/ 2743200 h 3281082"/>
              <a:gd name="connsiteX29" fmla="*/ 1237130 w 12199172"/>
              <a:gd name="connsiteY29" fmla="*/ 2753958 h 3281082"/>
              <a:gd name="connsiteX30" fmla="*/ 1194099 w 12199172"/>
              <a:gd name="connsiteY30" fmla="*/ 2775473 h 3281082"/>
              <a:gd name="connsiteX31" fmla="*/ 1118796 w 12199172"/>
              <a:gd name="connsiteY31" fmla="*/ 2796988 h 3281082"/>
              <a:gd name="connsiteX32" fmla="*/ 1054250 w 12199172"/>
              <a:gd name="connsiteY32" fmla="*/ 2818504 h 3281082"/>
              <a:gd name="connsiteX33" fmla="*/ 1011219 w 12199172"/>
              <a:gd name="connsiteY33" fmla="*/ 2829261 h 3281082"/>
              <a:gd name="connsiteX34" fmla="*/ 946673 w 12199172"/>
              <a:gd name="connsiteY34" fmla="*/ 2850776 h 3281082"/>
              <a:gd name="connsiteX35" fmla="*/ 892885 w 12199172"/>
              <a:gd name="connsiteY35" fmla="*/ 2861534 h 3281082"/>
              <a:gd name="connsiteX36" fmla="*/ 828339 w 12199172"/>
              <a:gd name="connsiteY36" fmla="*/ 2883049 h 3281082"/>
              <a:gd name="connsiteX37" fmla="*/ 796066 w 12199172"/>
              <a:gd name="connsiteY37" fmla="*/ 2893807 h 3281082"/>
              <a:gd name="connsiteX38" fmla="*/ 720763 w 12199172"/>
              <a:gd name="connsiteY38" fmla="*/ 2915322 h 3281082"/>
              <a:gd name="connsiteX39" fmla="*/ 677732 w 12199172"/>
              <a:gd name="connsiteY39" fmla="*/ 2926080 h 3281082"/>
              <a:gd name="connsiteX40" fmla="*/ 613186 w 12199172"/>
              <a:gd name="connsiteY40" fmla="*/ 2947595 h 3281082"/>
              <a:gd name="connsiteX41" fmla="*/ 570156 w 12199172"/>
              <a:gd name="connsiteY41" fmla="*/ 2958353 h 3281082"/>
              <a:gd name="connsiteX42" fmla="*/ 537883 w 12199172"/>
              <a:gd name="connsiteY42" fmla="*/ 2969111 h 3281082"/>
              <a:gd name="connsiteX43" fmla="*/ 484094 w 12199172"/>
              <a:gd name="connsiteY43" fmla="*/ 2979868 h 3281082"/>
              <a:gd name="connsiteX44" fmla="*/ 451822 w 12199172"/>
              <a:gd name="connsiteY44" fmla="*/ 2990626 h 3281082"/>
              <a:gd name="connsiteX45" fmla="*/ 408791 w 12199172"/>
              <a:gd name="connsiteY45" fmla="*/ 3001384 h 3281082"/>
              <a:gd name="connsiteX46" fmla="*/ 376518 w 12199172"/>
              <a:gd name="connsiteY46" fmla="*/ 3012141 h 3281082"/>
              <a:gd name="connsiteX47" fmla="*/ 311972 w 12199172"/>
              <a:gd name="connsiteY47" fmla="*/ 3022899 h 3281082"/>
              <a:gd name="connsiteX48" fmla="*/ 247426 w 12199172"/>
              <a:gd name="connsiteY48" fmla="*/ 3044414 h 3281082"/>
              <a:gd name="connsiteX49" fmla="*/ 204396 w 12199172"/>
              <a:gd name="connsiteY49" fmla="*/ 3055172 h 3281082"/>
              <a:gd name="connsiteX50" fmla="*/ 139850 w 12199172"/>
              <a:gd name="connsiteY50" fmla="*/ 3076687 h 3281082"/>
              <a:gd name="connsiteX51" fmla="*/ 64546 w 12199172"/>
              <a:gd name="connsiteY51" fmla="*/ 3098202 h 3281082"/>
              <a:gd name="connsiteX52" fmla="*/ 43031 w 12199172"/>
              <a:gd name="connsiteY52" fmla="*/ 3130475 h 3281082"/>
              <a:gd name="connsiteX53" fmla="*/ 10758 w 12199172"/>
              <a:gd name="connsiteY53" fmla="*/ 3141233 h 3281082"/>
              <a:gd name="connsiteX54" fmla="*/ 0 w 12199172"/>
              <a:gd name="connsiteY54" fmla="*/ 0 h 3281082"/>
              <a:gd name="connsiteX55" fmla="*/ 12199172 w 12199172"/>
              <a:gd name="connsiteY55" fmla="*/ 10758 h 3281082"/>
              <a:gd name="connsiteX56" fmla="*/ 12199172 w 12199172"/>
              <a:gd name="connsiteY56" fmla="*/ 3281082 h 3281082"/>
              <a:gd name="connsiteX57" fmla="*/ 9144000 w 12199172"/>
              <a:gd name="connsiteY57" fmla="*/ 2011680 h 3281082"/>
              <a:gd name="connsiteX58" fmla="*/ 2883050 w 12199172"/>
              <a:gd name="connsiteY58" fmla="*/ 2000922 h 3281082"/>
              <a:gd name="connsiteX0" fmla="*/ 3087333 w 12403455"/>
              <a:gd name="connsiteY0" fmla="*/ 2000922 h 3298411"/>
              <a:gd name="connsiteX1" fmla="*/ 3087333 w 12403455"/>
              <a:gd name="connsiteY1" fmla="*/ 2000922 h 3298411"/>
              <a:gd name="connsiteX2" fmla="*/ 2990514 w 12403455"/>
              <a:gd name="connsiteY2" fmla="*/ 2054711 h 3298411"/>
              <a:gd name="connsiteX3" fmla="*/ 2958241 w 12403455"/>
              <a:gd name="connsiteY3" fmla="*/ 2076226 h 3298411"/>
              <a:gd name="connsiteX4" fmla="*/ 2915210 w 12403455"/>
              <a:gd name="connsiteY4" fmla="*/ 2108499 h 3298411"/>
              <a:gd name="connsiteX5" fmla="*/ 2882937 w 12403455"/>
              <a:gd name="connsiteY5" fmla="*/ 2119256 h 3298411"/>
              <a:gd name="connsiteX6" fmla="*/ 2796876 w 12403455"/>
              <a:gd name="connsiteY6" fmla="*/ 2183802 h 3298411"/>
              <a:gd name="connsiteX7" fmla="*/ 2721573 w 12403455"/>
              <a:gd name="connsiteY7" fmla="*/ 2216075 h 3298411"/>
              <a:gd name="connsiteX8" fmla="*/ 2689300 w 12403455"/>
              <a:gd name="connsiteY8" fmla="*/ 2237591 h 3298411"/>
              <a:gd name="connsiteX9" fmla="*/ 2657027 w 12403455"/>
              <a:gd name="connsiteY9" fmla="*/ 2269864 h 3298411"/>
              <a:gd name="connsiteX10" fmla="*/ 2613996 w 12403455"/>
              <a:gd name="connsiteY10" fmla="*/ 2280621 h 3298411"/>
              <a:gd name="connsiteX11" fmla="*/ 2549450 w 12403455"/>
              <a:gd name="connsiteY11" fmla="*/ 2323652 h 3298411"/>
              <a:gd name="connsiteX12" fmla="*/ 2463389 w 12403455"/>
              <a:gd name="connsiteY12" fmla="*/ 2366682 h 3298411"/>
              <a:gd name="connsiteX13" fmla="*/ 2409601 w 12403455"/>
              <a:gd name="connsiteY13" fmla="*/ 2409713 h 3298411"/>
              <a:gd name="connsiteX14" fmla="*/ 2377328 w 12403455"/>
              <a:gd name="connsiteY14" fmla="*/ 2420471 h 3298411"/>
              <a:gd name="connsiteX15" fmla="*/ 2345055 w 12403455"/>
              <a:gd name="connsiteY15" fmla="*/ 2441986 h 3298411"/>
              <a:gd name="connsiteX16" fmla="*/ 2312782 w 12403455"/>
              <a:gd name="connsiteY16" fmla="*/ 2474259 h 3298411"/>
              <a:gd name="connsiteX17" fmla="*/ 2248236 w 12403455"/>
              <a:gd name="connsiteY17" fmla="*/ 2495774 h 3298411"/>
              <a:gd name="connsiteX18" fmla="*/ 2205206 w 12403455"/>
              <a:gd name="connsiteY18" fmla="*/ 2517289 h 3298411"/>
              <a:gd name="connsiteX19" fmla="*/ 2140660 w 12403455"/>
              <a:gd name="connsiteY19" fmla="*/ 2560320 h 3298411"/>
              <a:gd name="connsiteX20" fmla="*/ 2097629 w 12403455"/>
              <a:gd name="connsiteY20" fmla="*/ 2571078 h 3298411"/>
              <a:gd name="connsiteX21" fmla="*/ 2022326 w 12403455"/>
              <a:gd name="connsiteY21" fmla="*/ 2614108 h 3298411"/>
              <a:gd name="connsiteX22" fmla="*/ 1990053 w 12403455"/>
              <a:gd name="connsiteY22" fmla="*/ 2624866 h 3298411"/>
              <a:gd name="connsiteX23" fmla="*/ 1903992 w 12403455"/>
              <a:gd name="connsiteY23" fmla="*/ 2646381 h 3298411"/>
              <a:gd name="connsiteX24" fmla="*/ 1774900 w 12403455"/>
              <a:gd name="connsiteY24" fmla="*/ 2678654 h 3298411"/>
              <a:gd name="connsiteX25" fmla="*/ 1721112 w 12403455"/>
              <a:gd name="connsiteY25" fmla="*/ 2689412 h 3298411"/>
              <a:gd name="connsiteX26" fmla="*/ 1624293 w 12403455"/>
              <a:gd name="connsiteY26" fmla="*/ 2700169 h 3298411"/>
              <a:gd name="connsiteX27" fmla="*/ 1538232 w 12403455"/>
              <a:gd name="connsiteY27" fmla="*/ 2721685 h 3298411"/>
              <a:gd name="connsiteX28" fmla="*/ 1473686 w 12403455"/>
              <a:gd name="connsiteY28" fmla="*/ 2743200 h 3298411"/>
              <a:gd name="connsiteX29" fmla="*/ 1441413 w 12403455"/>
              <a:gd name="connsiteY29" fmla="*/ 2753958 h 3298411"/>
              <a:gd name="connsiteX30" fmla="*/ 1398382 w 12403455"/>
              <a:gd name="connsiteY30" fmla="*/ 2775473 h 3298411"/>
              <a:gd name="connsiteX31" fmla="*/ 1323079 w 12403455"/>
              <a:gd name="connsiteY31" fmla="*/ 2796988 h 3298411"/>
              <a:gd name="connsiteX32" fmla="*/ 1258533 w 12403455"/>
              <a:gd name="connsiteY32" fmla="*/ 2818504 h 3298411"/>
              <a:gd name="connsiteX33" fmla="*/ 1215502 w 12403455"/>
              <a:gd name="connsiteY33" fmla="*/ 2829261 h 3298411"/>
              <a:gd name="connsiteX34" fmla="*/ 1150956 w 12403455"/>
              <a:gd name="connsiteY34" fmla="*/ 2850776 h 3298411"/>
              <a:gd name="connsiteX35" fmla="*/ 1097168 w 12403455"/>
              <a:gd name="connsiteY35" fmla="*/ 2861534 h 3298411"/>
              <a:gd name="connsiteX36" fmla="*/ 1032622 w 12403455"/>
              <a:gd name="connsiteY36" fmla="*/ 2883049 h 3298411"/>
              <a:gd name="connsiteX37" fmla="*/ 1000349 w 12403455"/>
              <a:gd name="connsiteY37" fmla="*/ 2893807 h 3298411"/>
              <a:gd name="connsiteX38" fmla="*/ 925046 w 12403455"/>
              <a:gd name="connsiteY38" fmla="*/ 2915322 h 3298411"/>
              <a:gd name="connsiteX39" fmla="*/ 882015 w 12403455"/>
              <a:gd name="connsiteY39" fmla="*/ 2926080 h 3298411"/>
              <a:gd name="connsiteX40" fmla="*/ 817469 w 12403455"/>
              <a:gd name="connsiteY40" fmla="*/ 2947595 h 3298411"/>
              <a:gd name="connsiteX41" fmla="*/ 774439 w 12403455"/>
              <a:gd name="connsiteY41" fmla="*/ 2958353 h 3298411"/>
              <a:gd name="connsiteX42" fmla="*/ 742166 w 12403455"/>
              <a:gd name="connsiteY42" fmla="*/ 2969111 h 3298411"/>
              <a:gd name="connsiteX43" fmla="*/ 688377 w 12403455"/>
              <a:gd name="connsiteY43" fmla="*/ 2979868 h 3298411"/>
              <a:gd name="connsiteX44" fmla="*/ 656105 w 12403455"/>
              <a:gd name="connsiteY44" fmla="*/ 2990626 h 3298411"/>
              <a:gd name="connsiteX45" fmla="*/ 613074 w 12403455"/>
              <a:gd name="connsiteY45" fmla="*/ 3001384 h 3298411"/>
              <a:gd name="connsiteX46" fmla="*/ 580801 w 12403455"/>
              <a:gd name="connsiteY46" fmla="*/ 3012141 h 3298411"/>
              <a:gd name="connsiteX47" fmla="*/ 516255 w 12403455"/>
              <a:gd name="connsiteY47" fmla="*/ 3022899 h 3298411"/>
              <a:gd name="connsiteX48" fmla="*/ 451709 w 12403455"/>
              <a:gd name="connsiteY48" fmla="*/ 3044414 h 3298411"/>
              <a:gd name="connsiteX49" fmla="*/ 408679 w 12403455"/>
              <a:gd name="connsiteY49" fmla="*/ 3055172 h 3298411"/>
              <a:gd name="connsiteX50" fmla="*/ 344133 w 12403455"/>
              <a:gd name="connsiteY50" fmla="*/ 3076687 h 3298411"/>
              <a:gd name="connsiteX51" fmla="*/ 268829 w 12403455"/>
              <a:gd name="connsiteY51" fmla="*/ 3098202 h 3298411"/>
              <a:gd name="connsiteX52" fmla="*/ 247314 w 12403455"/>
              <a:gd name="connsiteY52" fmla="*/ 3130475 h 3298411"/>
              <a:gd name="connsiteX53" fmla="*/ 0 w 12403455"/>
              <a:gd name="connsiteY53" fmla="*/ 3298411 h 3298411"/>
              <a:gd name="connsiteX54" fmla="*/ 204283 w 12403455"/>
              <a:gd name="connsiteY54" fmla="*/ 0 h 3298411"/>
              <a:gd name="connsiteX55" fmla="*/ 12403455 w 12403455"/>
              <a:gd name="connsiteY55" fmla="*/ 10758 h 3298411"/>
              <a:gd name="connsiteX56" fmla="*/ 12403455 w 12403455"/>
              <a:gd name="connsiteY56" fmla="*/ 3281082 h 3298411"/>
              <a:gd name="connsiteX57" fmla="*/ 9348283 w 12403455"/>
              <a:gd name="connsiteY57" fmla="*/ 2011680 h 3298411"/>
              <a:gd name="connsiteX58" fmla="*/ 3087333 w 12403455"/>
              <a:gd name="connsiteY58" fmla="*/ 2000922 h 3298411"/>
              <a:gd name="connsiteX0" fmla="*/ 3087333 w 12553984"/>
              <a:gd name="connsiteY0" fmla="*/ 2000922 h 3389142"/>
              <a:gd name="connsiteX1" fmla="*/ 3087333 w 12553984"/>
              <a:gd name="connsiteY1" fmla="*/ 2000922 h 3389142"/>
              <a:gd name="connsiteX2" fmla="*/ 2990514 w 12553984"/>
              <a:gd name="connsiteY2" fmla="*/ 2054711 h 3389142"/>
              <a:gd name="connsiteX3" fmla="*/ 2958241 w 12553984"/>
              <a:gd name="connsiteY3" fmla="*/ 2076226 h 3389142"/>
              <a:gd name="connsiteX4" fmla="*/ 2915210 w 12553984"/>
              <a:gd name="connsiteY4" fmla="*/ 2108499 h 3389142"/>
              <a:gd name="connsiteX5" fmla="*/ 2882937 w 12553984"/>
              <a:gd name="connsiteY5" fmla="*/ 2119256 h 3389142"/>
              <a:gd name="connsiteX6" fmla="*/ 2796876 w 12553984"/>
              <a:gd name="connsiteY6" fmla="*/ 2183802 h 3389142"/>
              <a:gd name="connsiteX7" fmla="*/ 2721573 w 12553984"/>
              <a:gd name="connsiteY7" fmla="*/ 2216075 h 3389142"/>
              <a:gd name="connsiteX8" fmla="*/ 2689300 w 12553984"/>
              <a:gd name="connsiteY8" fmla="*/ 2237591 h 3389142"/>
              <a:gd name="connsiteX9" fmla="*/ 2657027 w 12553984"/>
              <a:gd name="connsiteY9" fmla="*/ 2269864 h 3389142"/>
              <a:gd name="connsiteX10" fmla="*/ 2613996 w 12553984"/>
              <a:gd name="connsiteY10" fmla="*/ 2280621 h 3389142"/>
              <a:gd name="connsiteX11" fmla="*/ 2549450 w 12553984"/>
              <a:gd name="connsiteY11" fmla="*/ 2323652 h 3389142"/>
              <a:gd name="connsiteX12" fmla="*/ 2463389 w 12553984"/>
              <a:gd name="connsiteY12" fmla="*/ 2366682 h 3389142"/>
              <a:gd name="connsiteX13" fmla="*/ 2409601 w 12553984"/>
              <a:gd name="connsiteY13" fmla="*/ 2409713 h 3389142"/>
              <a:gd name="connsiteX14" fmla="*/ 2377328 w 12553984"/>
              <a:gd name="connsiteY14" fmla="*/ 2420471 h 3389142"/>
              <a:gd name="connsiteX15" fmla="*/ 2345055 w 12553984"/>
              <a:gd name="connsiteY15" fmla="*/ 2441986 h 3389142"/>
              <a:gd name="connsiteX16" fmla="*/ 2312782 w 12553984"/>
              <a:gd name="connsiteY16" fmla="*/ 2474259 h 3389142"/>
              <a:gd name="connsiteX17" fmla="*/ 2248236 w 12553984"/>
              <a:gd name="connsiteY17" fmla="*/ 2495774 h 3389142"/>
              <a:gd name="connsiteX18" fmla="*/ 2205206 w 12553984"/>
              <a:gd name="connsiteY18" fmla="*/ 2517289 h 3389142"/>
              <a:gd name="connsiteX19" fmla="*/ 2140660 w 12553984"/>
              <a:gd name="connsiteY19" fmla="*/ 2560320 h 3389142"/>
              <a:gd name="connsiteX20" fmla="*/ 2097629 w 12553984"/>
              <a:gd name="connsiteY20" fmla="*/ 2571078 h 3389142"/>
              <a:gd name="connsiteX21" fmla="*/ 2022326 w 12553984"/>
              <a:gd name="connsiteY21" fmla="*/ 2614108 h 3389142"/>
              <a:gd name="connsiteX22" fmla="*/ 1990053 w 12553984"/>
              <a:gd name="connsiteY22" fmla="*/ 2624866 h 3389142"/>
              <a:gd name="connsiteX23" fmla="*/ 1903992 w 12553984"/>
              <a:gd name="connsiteY23" fmla="*/ 2646381 h 3389142"/>
              <a:gd name="connsiteX24" fmla="*/ 1774900 w 12553984"/>
              <a:gd name="connsiteY24" fmla="*/ 2678654 h 3389142"/>
              <a:gd name="connsiteX25" fmla="*/ 1721112 w 12553984"/>
              <a:gd name="connsiteY25" fmla="*/ 2689412 h 3389142"/>
              <a:gd name="connsiteX26" fmla="*/ 1624293 w 12553984"/>
              <a:gd name="connsiteY26" fmla="*/ 2700169 h 3389142"/>
              <a:gd name="connsiteX27" fmla="*/ 1538232 w 12553984"/>
              <a:gd name="connsiteY27" fmla="*/ 2721685 h 3389142"/>
              <a:gd name="connsiteX28" fmla="*/ 1473686 w 12553984"/>
              <a:gd name="connsiteY28" fmla="*/ 2743200 h 3389142"/>
              <a:gd name="connsiteX29" fmla="*/ 1441413 w 12553984"/>
              <a:gd name="connsiteY29" fmla="*/ 2753958 h 3389142"/>
              <a:gd name="connsiteX30" fmla="*/ 1398382 w 12553984"/>
              <a:gd name="connsiteY30" fmla="*/ 2775473 h 3389142"/>
              <a:gd name="connsiteX31" fmla="*/ 1323079 w 12553984"/>
              <a:gd name="connsiteY31" fmla="*/ 2796988 h 3389142"/>
              <a:gd name="connsiteX32" fmla="*/ 1258533 w 12553984"/>
              <a:gd name="connsiteY32" fmla="*/ 2818504 h 3389142"/>
              <a:gd name="connsiteX33" fmla="*/ 1215502 w 12553984"/>
              <a:gd name="connsiteY33" fmla="*/ 2829261 h 3389142"/>
              <a:gd name="connsiteX34" fmla="*/ 1150956 w 12553984"/>
              <a:gd name="connsiteY34" fmla="*/ 2850776 h 3389142"/>
              <a:gd name="connsiteX35" fmla="*/ 1097168 w 12553984"/>
              <a:gd name="connsiteY35" fmla="*/ 2861534 h 3389142"/>
              <a:gd name="connsiteX36" fmla="*/ 1032622 w 12553984"/>
              <a:gd name="connsiteY36" fmla="*/ 2883049 h 3389142"/>
              <a:gd name="connsiteX37" fmla="*/ 1000349 w 12553984"/>
              <a:gd name="connsiteY37" fmla="*/ 2893807 h 3389142"/>
              <a:gd name="connsiteX38" fmla="*/ 925046 w 12553984"/>
              <a:gd name="connsiteY38" fmla="*/ 2915322 h 3389142"/>
              <a:gd name="connsiteX39" fmla="*/ 882015 w 12553984"/>
              <a:gd name="connsiteY39" fmla="*/ 2926080 h 3389142"/>
              <a:gd name="connsiteX40" fmla="*/ 817469 w 12553984"/>
              <a:gd name="connsiteY40" fmla="*/ 2947595 h 3389142"/>
              <a:gd name="connsiteX41" fmla="*/ 774439 w 12553984"/>
              <a:gd name="connsiteY41" fmla="*/ 2958353 h 3389142"/>
              <a:gd name="connsiteX42" fmla="*/ 742166 w 12553984"/>
              <a:gd name="connsiteY42" fmla="*/ 2969111 h 3389142"/>
              <a:gd name="connsiteX43" fmla="*/ 688377 w 12553984"/>
              <a:gd name="connsiteY43" fmla="*/ 2979868 h 3389142"/>
              <a:gd name="connsiteX44" fmla="*/ 656105 w 12553984"/>
              <a:gd name="connsiteY44" fmla="*/ 2990626 h 3389142"/>
              <a:gd name="connsiteX45" fmla="*/ 613074 w 12553984"/>
              <a:gd name="connsiteY45" fmla="*/ 3001384 h 3389142"/>
              <a:gd name="connsiteX46" fmla="*/ 580801 w 12553984"/>
              <a:gd name="connsiteY46" fmla="*/ 3012141 h 3389142"/>
              <a:gd name="connsiteX47" fmla="*/ 516255 w 12553984"/>
              <a:gd name="connsiteY47" fmla="*/ 3022899 h 3389142"/>
              <a:gd name="connsiteX48" fmla="*/ 451709 w 12553984"/>
              <a:gd name="connsiteY48" fmla="*/ 3044414 h 3389142"/>
              <a:gd name="connsiteX49" fmla="*/ 408679 w 12553984"/>
              <a:gd name="connsiteY49" fmla="*/ 3055172 h 3389142"/>
              <a:gd name="connsiteX50" fmla="*/ 344133 w 12553984"/>
              <a:gd name="connsiteY50" fmla="*/ 3076687 h 3389142"/>
              <a:gd name="connsiteX51" fmla="*/ 268829 w 12553984"/>
              <a:gd name="connsiteY51" fmla="*/ 3098202 h 3389142"/>
              <a:gd name="connsiteX52" fmla="*/ 247314 w 12553984"/>
              <a:gd name="connsiteY52" fmla="*/ 3130475 h 3389142"/>
              <a:gd name="connsiteX53" fmla="*/ 0 w 12553984"/>
              <a:gd name="connsiteY53" fmla="*/ 3298411 h 3389142"/>
              <a:gd name="connsiteX54" fmla="*/ 204283 w 12553984"/>
              <a:gd name="connsiteY54" fmla="*/ 0 h 3389142"/>
              <a:gd name="connsiteX55" fmla="*/ 12403455 w 12553984"/>
              <a:gd name="connsiteY55" fmla="*/ 10758 h 3389142"/>
              <a:gd name="connsiteX56" fmla="*/ 12553984 w 12553984"/>
              <a:gd name="connsiteY56" fmla="*/ 3389142 h 3389142"/>
              <a:gd name="connsiteX57" fmla="*/ 9348283 w 12553984"/>
              <a:gd name="connsiteY57" fmla="*/ 2011680 h 3389142"/>
              <a:gd name="connsiteX58" fmla="*/ 3087333 w 12553984"/>
              <a:gd name="connsiteY58" fmla="*/ 2000922 h 3389142"/>
              <a:gd name="connsiteX0" fmla="*/ 3882986 w 12553984"/>
              <a:gd name="connsiteY0" fmla="*/ 1991098 h 3389142"/>
              <a:gd name="connsiteX1" fmla="*/ 3087333 w 12553984"/>
              <a:gd name="connsiteY1" fmla="*/ 2000922 h 3389142"/>
              <a:gd name="connsiteX2" fmla="*/ 2990514 w 12553984"/>
              <a:gd name="connsiteY2" fmla="*/ 2054711 h 3389142"/>
              <a:gd name="connsiteX3" fmla="*/ 2958241 w 12553984"/>
              <a:gd name="connsiteY3" fmla="*/ 2076226 h 3389142"/>
              <a:gd name="connsiteX4" fmla="*/ 2915210 w 12553984"/>
              <a:gd name="connsiteY4" fmla="*/ 2108499 h 3389142"/>
              <a:gd name="connsiteX5" fmla="*/ 2882937 w 12553984"/>
              <a:gd name="connsiteY5" fmla="*/ 2119256 h 3389142"/>
              <a:gd name="connsiteX6" fmla="*/ 2796876 w 12553984"/>
              <a:gd name="connsiteY6" fmla="*/ 2183802 h 3389142"/>
              <a:gd name="connsiteX7" fmla="*/ 2721573 w 12553984"/>
              <a:gd name="connsiteY7" fmla="*/ 2216075 h 3389142"/>
              <a:gd name="connsiteX8" fmla="*/ 2689300 w 12553984"/>
              <a:gd name="connsiteY8" fmla="*/ 2237591 h 3389142"/>
              <a:gd name="connsiteX9" fmla="*/ 2657027 w 12553984"/>
              <a:gd name="connsiteY9" fmla="*/ 2269864 h 3389142"/>
              <a:gd name="connsiteX10" fmla="*/ 2613996 w 12553984"/>
              <a:gd name="connsiteY10" fmla="*/ 2280621 h 3389142"/>
              <a:gd name="connsiteX11" fmla="*/ 2549450 w 12553984"/>
              <a:gd name="connsiteY11" fmla="*/ 2323652 h 3389142"/>
              <a:gd name="connsiteX12" fmla="*/ 2463389 w 12553984"/>
              <a:gd name="connsiteY12" fmla="*/ 2366682 h 3389142"/>
              <a:gd name="connsiteX13" fmla="*/ 2409601 w 12553984"/>
              <a:gd name="connsiteY13" fmla="*/ 2409713 h 3389142"/>
              <a:gd name="connsiteX14" fmla="*/ 2377328 w 12553984"/>
              <a:gd name="connsiteY14" fmla="*/ 2420471 h 3389142"/>
              <a:gd name="connsiteX15" fmla="*/ 2345055 w 12553984"/>
              <a:gd name="connsiteY15" fmla="*/ 2441986 h 3389142"/>
              <a:gd name="connsiteX16" fmla="*/ 2312782 w 12553984"/>
              <a:gd name="connsiteY16" fmla="*/ 2474259 h 3389142"/>
              <a:gd name="connsiteX17" fmla="*/ 2248236 w 12553984"/>
              <a:gd name="connsiteY17" fmla="*/ 2495774 h 3389142"/>
              <a:gd name="connsiteX18" fmla="*/ 2205206 w 12553984"/>
              <a:gd name="connsiteY18" fmla="*/ 2517289 h 3389142"/>
              <a:gd name="connsiteX19" fmla="*/ 2140660 w 12553984"/>
              <a:gd name="connsiteY19" fmla="*/ 2560320 h 3389142"/>
              <a:gd name="connsiteX20" fmla="*/ 2097629 w 12553984"/>
              <a:gd name="connsiteY20" fmla="*/ 2571078 h 3389142"/>
              <a:gd name="connsiteX21" fmla="*/ 2022326 w 12553984"/>
              <a:gd name="connsiteY21" fmla="*/ 2614108 h 3389142"/>
              <a:gd name="connsiteX22" fmla="*/ 1990053 w 12553984"/>
              <a:gd name="connsiteY22" fmla="*/ 2624866 h 3389142"/>
              <a:gd name="connsiteX23" fmla="*/ 1903992 w 12553984"/>
              <a:gd name="connsiteY23" fmla="*/ 2646381 h 3389142"/>
              <a:gd name="connsiteX24" fmla="*/ 1774900 w 12553984"/>
              <a:gd name="connsiteY24" fmla="*/ 2678654 h 3389142"/>
              <a:gd name="connsiteX25" fmla="*/ 1721112 w 12553984"/>
              <a:gd name="connsiteY25" fmla="*/ 2689412 h 3389142"/>
              <a:gd name="connsiteX26" fmla="*/ 1624293 w 12553984"/>
              <a:gd name="connsiteY26" fmla="*/ 2700169 h 3389142"/>
              <a:gd name="connsiteX27" fmla="*/ 1538232 w 12553984"/>
              <a:gd name="connsiteY27" fmla="*/ 2721685 h 3389142"/>
              <a:gd name="connsiteX28" fmla="*/ 1473686 w 12553984"/>
              <a:gd name="connsiteY28" fmla="*/ 2743200 h 3389142"/>
              <a:gd name="connsiteX29" fmla="*/ 1441413 w 12553984"/>
              <a:gd name="connsiteY29" fmla="*/ 2753958 h 3389142"/>
              <a:gd name="connsiteX30" fmla="*/ 1398382 w 12553984"/>
              <a:gd name="connsiteY30" fmla="*/ 2775473 h 3389142"/>
              <a:gd name="connsiteX31" fmla="*/ 1323079 w 12553984"/>
              <a:gd name="connsiteY31" fmla="*/ 2796988 h 3389142"/>
              <a:gd name="connsiteX32" fmla="*/ 1258533 w 12553984"/>
              <a:gd name="connsiteY32" fmla="*/ 2818504 h 3389142"/>
              <a:gd name="connsiteX33" fmla="*/ 1215502 w 12553984"/>
              <a:gd name="connsiteY33" fmla="*/ 2829261 h 3389142"/>
              <a:gd name="connsiteX34" fmla="*/ 1150956 w 12553984"/>
              <a:gd name="connsiteY34" fmla="*/ 2850776 h 3389142"/>
              <a:gd name="connsiteX35" fmla="*/ 1097168 w 12553984"/>
              <a:gd name="connsiteY35" fmla="*/ 2861534 h 3389142"/>
              <a:gd name="connsiteX36" fmla="*/ 1032622 w 12553984"/>
              <a:gd name="connsiteY36" fmla="*/ 2883049 h 3389142"/>
              <a:gd name="connsiteX37" fmla="*/ 1000349 w 12553984"/>
              <a:gd name="connsiteY37" fmla="*/ 2893807 h 3389142"/>
              <a:gd name="connsiteX38" fmla="*/ 925046 w 12553984"/>
              <a:gd name="connsiteY38" fmla="*/ 2915322 h 3389142"/>
              <a:gd name="connsiteX39" fmla="*/ 882015 w 12553984"/>
              <a:gd name="connsiteY39" fmla="*/ 2926080 h 3389142"/>
              <a:gd name="connsiteX40" fmla="*/ 817469 w 12553984"/>
              <a:gd name="connsiteY40" fmla="*/ 2947595 h 3389142"/>
              <a:gd name="connsiteX41" fmla="*/ 774439 w 12553984"/>
              <a:gd name="connsiteY41" fmla="*/ 2958353 h 3389142"/>
              <a:gd name="connsiteX42" fmla="*/ 742166 w 12553984"/>
              <a:gd name="connsiteY42" fmla="*/ 2969111 h 3389142"/>
              <a:gd name="connsiteX43" fmla="*/ 688377 w 12553984"/>
              <a:gd name="connsiteY43" fmla="*/ 2979868 h 3389142"/>
              <a:gd name="connsiteX44" fmla="*/ 656105 w 12553984"/>
              <a:gd name="connsiteY44" fmla="*/ 2990626 h 3389142"/>
              <a:gd name="connsiteX45" fmla="*/ 613074 w 12553984"/>
              <a:gd name="connsiteY45" fmla="*/ 3001384 h 3389142"/>
              <a:gd name="connsiteX46" fmla="*/ 580801 w 12553984"/>
              <a:gd name="connsiteY46" fmla="*/ 3012141 h 3389142"/>
              <a:gd name="connsiteX47" fmla="*/ 516255 w 12553984"/>
              <a:gd name="connsiteY47" fmla="*/ 3022899 h 3389142"/>
              <a:gd name="connsiteX48" fmla="*/ 451709 w 12553984"/>
              <a:gd name="connsiteY48" fmla="*/ 3044414 h 3389142"/>
              <a:gd name="connsiteX49" fmla="*/ 408679 w 12553984"/>
              <a:gd name="connsiteY49" fmla="*/ 3055172 h 3389142"/>
              <a:gd name="connsiteX50" fmla="*/ 344133 w 12553984"/>
              <a:gd name="connsiteY50" fmla="*/ 3076687 h 3389142"/>
              <a:gd name="connsiteX51" fmla="*/ 268829 w 12553984"/>
              <a:gd name="connsiteY51" fmla="*/ 3098202 h 3389142"/>
              <a:gd name="connsiteX52" fmla="*/ 247314 w 12553984"/>
              <a:gd name="connsiteY52" fmla="*/ 3130475 h 3389142"/>
              <a:gd name="connsiteX53" fmla="*/ 0 w 12553984"/>
              <a:gd name="connsiteY53" fmla="*/ 3298411 h 3389142"/>
              <a:gd name="connsiteX54" fmla="*/ 204283 w 12553984"/>
              <a:gd name="connsiteY54" fmla="*/ 0 h 3389142"/>
              <a:gd name="connsiteX55" fmla="*/ 12403455 w 12553984"/>
              <a:gd name="connsiteY55" fmla="*/ 10758 h 3389142"/>
              <a:gd name="connsiteX56" fmla="*/ 12553984 w 12553984"/>
              <a:gd name="connsiteY56" fmla="*/ 3389142 h 3389142"/>
              <a:gd name="connsiteX57" fmla="*/ 9348283 w 12553984"/>
              <a:gd name="connsiteY57" fmla="*/ 2011680 h 3389142"/>
              <a:gd name="connsiteX58" fmla="*/ 3882986 w 12553984"/>
              <a:gd name="connsiteY58" fmla="*/ 1991098 h 3389142"/>
              <a:gd name="connsiteX0" fmla="*/ 3882986 w 12553984"/>
              <a:gd name="connsiteY0" fmla="*/ 1991098 h 3389142"/>
              <a:gd name="connsiteX1" fmla="*/ 3571176 w 12553984"/>
              <a:gd name="connsiteY1" fmla="*/ 2000922 h 3389142"/>
              <a:gd name="connsiteX2" fmla="*/ 2990514 w 12553984"/>
              <a:gd name="connsiteY2" fmla="*/ 2054711 h 3389142"/>
              <a:gd name="connsiteX3" fmla="*/ 2958241 w 12553984"/>
              <a:gd name="connsiteY3" fmla="*/ 2076226 h 3389142"/>
              <a:gd name="connsiteX4" fmla="*/ 2915210 w 12553984"/>
              <a:gd name="connsiteY4" fmla="*/ 2108499 h 3389142"/>
              <a:gd name="connsiteX5" fmla="*/ 2882937 w 12553984"/>
              <a:gd name="connsiteY5" fmla="*/ 2119256 h 3389142"/>
              <a:gd name="connsiteX6" fmla="*/ 2796876 w 12553984"/>
              <a:gd name="connsiteY6" fmla="*/ 2183802 h 3389142"/>
              <a:gd name="connsiteX7" fmla="*/ 2721573 w 12553984"/>
              <a:gd name="connsiteY7" fmla="*/ 2216075 h 3389142"/>
              <a:gd name="connsiteX8" fmla="*/ 2689300 w 12553984"/>
              <a:gd name="connsiteY8" fmla="*/ 2237591 h 3389142"/>
              <a:gd name="connsiteX9" fmla="*/ 2657027 w 12553984"/>
              <a:gd name="connsiteY9" fmla="*/ 2269864 h 3389142"/>
              <a:gd name="connsiteX10" fmla="*/ 2613996 w 12553984"/>
              <a:gd name="connsiteY10" fmla="*/ 2280621 h 3389142"/>
              <a:gd name="connsiteX11" fmla="*/ 2549450 w 12553984"/>
              <a:gd name="connsiteY11" fmla="*/ 2323652 h 3389142"/>
              <a:gd name="connsiteX12" fmla="*/ 2463389 w 12553984"/>
              <a:gd name="connsiteY12" fmla="*/ 2366682 h 3389142"/>
              <a:gd name="connsiteX13" fmla="*/ 2409601 w 12553984"/>
              <a:gd name="connsiteY13" fmla="*/ 2409713 h 3389142"/>
              <a:gd name="connsiteX14" fmla="*/ 2377328 w 12553984"/>
              <a:gd name="connsiteY14" fmla="*/ 2420471 h 3389142"/>
              <a:gd name="connsiteX15" fmla="*/ 2345055 w 12553984"/>
              <a:gd name="connsiteY15" fmla="*/ 2441986 h 3389142"/>
              <a:gd name="connsiteX16" fmla="*/ 2312782 w 12553984"/>
              <a:gd name="connsiteY16" fmla="*/ 2474259 h 3389142"/>
              <a:gd name="connsiteX17" fmla="*/ 2248236 w 12553984"/>
              <a:gd name="connsiteY17" fmla="*/ 2495774 h 3389142"/>
              <a:gd name="connsiteX18" fmla="*/ 2205206 w 12553984"/>
              <a:gd name="connsiteY18" fmla="*/ 2517289 h 3389142"/>
              <a:gd name="connsiteX19" fmla="*/ 2140660 w 12553984"/>
              <a:gd name="connsiteY19" fmla="*/ 2560320 h 3389142"/>
              <a:gd name="connsiteX20" fmla="*/ 2097629 w 12553984"/>
              <a:gd name="connsiteY20" fmla="*/ 2571078 h 3389142"/>
              <a:gd name="connsiteX21" fmla="*/ 2022326 w 12553984"/>
              <a:gd name="connsiteY21" fmla="*/ 2614108 h 3389142"/>
              <a:gd name="connsiteX22" fmla="*/ 1990053 w 12553984"/>
              <a:gd name="connsiteY22" fmla="*/ 2624866 h 3389142"/>
              <a:gd name="connsiteX23" fmla="*/ 1903992 w 12553984"/>
              <a:gd name="connsiteY23" fmla="*/ 2646381 h 3389142"/>
              <a:gd name="connsiteX24" fmla="*/ 1774900 w 12553984"/>
              <a:gd name="connsiteY24" fmla="*/ 2678654 h 3389142"/>
              <a:gd name="connsiteX25" fmla="*/ 1721112 w 12553984"/>
              <a:gd name="connsiteY25" fmla="*/ 2689412 h 3389142"/>
              <a:gd name="connsiteX26" fmla="*/ 1624293 w 12553984"/>
              <a:gd name="connsiteY26" fmla="*/ 2700169 h 3389142"/>
              <a:gd name="connsiteX27" fmla="*/ 1538232 w 12553984"/>
              <a:gd name="connsiteY27" fmla="*/ 2721685 h 3389142"/>
              <a:gd name="connsiteX28" fmla="*/ 1473686 w 12553984"/>
              <a:gd name="connsiteY28" fmla="*/ 2743200 h 3389142"/>
              <a:gd name="connsiteX29" fmla="*/ 1441413 w 12553984"/>
              <a:gd name="connsiteY29" fmla="*/ 2753958 h 3389142"/>
              <a:gd name="connsiteX30" fmla="*/ 1398382 w 12553984"/>
              <a:gd name="connsiteY30" fmla="*/ 2775473 h 3389142"/>
              <a:gd name="connsiteX31" fmla="*/ 1323079 w 12553984"/>
              <a:gd name="connsiteY31" fmla="*/ 2796988 h 3389142"/>
              <a:gd name="connsiteX32" fmla="*/ 1258533 w 12553984"/>
              <a:gd name="connsiteY32" fmla="*/ 2818504 h 3389142"/>
              <a:gd name="connsiteX33" fmla="*/ 1215502 w 12553984"/>
              <a:gd name="connsiteY33" fmla="*/ 2829261 h 3389142"/>
              <a:gd name="connsiteX34" fmla="*/ 1150956 w 12553984"/>
              <a:gd name="connsiteY34" fmla="*/ 2850776 h 3389142"/>
              <a:gd name="connsiteX35" fmla="*/ 1097168 w 12553984"/>
              <a:gd name="connsiteY35" fmla="*/ 2861534 h 3389142"/>
              <a:gd name="connsiteX36" fmla="*/ 1032622 w 12553984"/>
              <a:gd name="connsiteY36" fmla="*/ 2883049 h 3389142"/>
              <a:gd name="connsiteX37" fmla="*/ 1000349 w 12553984"/>
              <a:gd name="connsiteY37" fmla="*/ 2893807 h 3389142"/>
              <a:gd name="connsiteX38" fmla="*/ 925046 w 12553984"/>
              <a:gd name="connsiteY38" fmla="*/ 2915322 h 3389142"/>
              <a:gd name="connsiteX39" fmla="*/ 882015 w 12553984"/>
              <a:gd name="connsiteY39" fmla="*/ 2926080 h 3389142"/>
              <a:gd name="connsiteX40" fmla="*/ 817469 w 12553984"/>
              <a:gd name="connsiteY40" fmla="*/ 2947595 h 3389142"/>
              <a:gd name="connsiteX41" fmla="*/ 774439 w 12553984"/>
              <a:gd name="connsiteY41" fmla="*/ 2958353 h 3389142"/>
              <a:gd name="connsiteX42" fmla="*/ 742166 w 12553984"/>
              <a:gd name="connsiteY42" fmla="*/ 2969111 h 3389142"/>
              <a:gd name="connsiteX43" fmla="*/ 688377 w 12553984"/>
              <a:gd name="connsiteY43" fmla="*/ 2979868 h 3389142"/>
              <a:gd name="connsiteX44" fmla="*/ 656105 w 12553984"/>
              <a:gd name="connsiteY44" fmla="*/ 2990626 h 3389142"/>
              <a:gd name="connsiteX45" fmla="*/ 613074 w 12553984"/>
              <a:gd name="connsiteY45" fmla="*/ 3001384 h 3389142"/>
              <a:gd name="connsiteX46" fmla="*/ 580801 w 12553984"/>
              <a:gd name="connsiteY46" fmla="*/ 3012141 h 3389142"/>
              <a:gd name="connsiteX47" fmla="*/ 516255 w 12553984"/>
              <a:gd name="connsiteY47" fmla="*/ 3022899 h 3389142"/>
              <a:gd name="connsiteX48" fmla="*/ 451709 w 12553984"/>
              <a:gd name="connsiteY48" fmla="*/ 3044414 h 3389142"/>
              <a:gd name="connsiteX49" fmla="*/ 408679 w 12553984"/>
              <a:gd name="connsiteY49" fmla="*/ 3055172 h 3389142"/>
              <a:gd name="connsiteX50" fmla="*/ 344133 w 12553984"/>
              <a:gd name="connsiteY50" fmla="*/ 3076687 h 3389142"/>
              <a:gd name="connsiteX51" fmla="*/ 268829 w 12553984"/>
              <a:gd name="connsiteY51" fmla="*/ 3098202 h 3389142"/>
              <a:gd name="connsiteX52" fmla="*/ 247314 w 12553984"/>
              <a:gd name="connsiteY52" fmla="*/ 3130475 h 3389142"/>
              <a:gd name="connsiteX53" fmla="*/ 0 w 12553984"/>
              <a:gd name="connsiteY53" fmla="*/ 3298411 h 3389142"/>
              <a:gd name="connsiteX54" fmla="*/ 204283 w 12553984"/>
              <a:gd name="connsiteY54" fmla="*/ 0 h 3389142"/>
              <a:gd name="connsiteX55" fmla="*/ 12403455 w 12553984"/>
              <a:gd name="connsiteY55" fmla="*/ 10758 h 3389142"/>
              <a:gd name="connsiteX56" fmla="*/ 12553984 w 12553984"/>
              <a:gd name="connsiteY56" fmla="*/ 3389142 h 3389142"/>
              <a:gd name="connsiteX57" fmla="*/ 9348283 w 12553984"/>
              <a:gd name="connsiteY57" fmla="*/ 2011680 h 3389142"/>
              <a:gd name="connsiteX58" fmla="*/ 3882986 w 12553984"/>
              <a:gd name="connsiteY58" fmla="*/ 1991098 h 3389142"/>
              <a:gd name="connsiteX0" fmla="*/ 3882986 w 12553984"/>
              <a:gd name="connsiteY0" fmla="*/ 1991098 h 3389142"/>
              <a:gd name="connsiteX1" fmla="*/ 3571176 w 12553984"/>
              <a:gd name="connsiteY1" fmla="*/ 2000922 h 3389142"/>
              <a:gd name="connsiteX2" fmla="*/ 2990514 w 12553984"/>
              <a:gd name="connsiteY2" fmla="*/ 2054711 h 3389142"/>
              <a:gd name="connsiteX3" fmla="*/ 2958241 w 12553984"/>
              <a:gd name="connsiteY3" fmla="*/ 2076226 h 3389142"/>
              <a:gd name="connsiteX4" fmla="*/ 2915210 w 12553984"/>
              <a:gd name="connsiteY4" fmla="*/ 2108499 h 3389142"/>
              <a:gd name="connsiteX5" fmla="*/ 2882937 w 12553984"/>
              <a:gd name="connsiteY5" fmla="*/ 2119256 h 3389142"/>
              <a:gd name="connsiteX6" fmla="*/ 2796876 w 12553984"/>
              <a:gd name="connsiteY6" fmla="*/ 2183802 h 3389142"/>
              <a:gd name="connsiteX7" fmla="*/ 2721573 w 12553984"/>
              <a:gd name="connsiteY7" fmla="*/ 2216075 h 3389142"/>
              <a:gd name="connsiteX8" fmla="*/ 2689300 w 12553984"/>
              <a:gd name="connsiteY8" fmla="*/ 2237591 h 3389142"/>
              <a:gd name="connsiteX9" fmla="*/ 2657027 w 12553984"/>
              <a:gd name="connsiteY9" fmla="*/ 2269864 h 3389142"/>
              <a:gd name="connsiteX10" fmla="*/ 2613996 w 12553984"/>
              <a:gd name="connsiteY10" fmla="*/ 2280621 h 3389142"/>
              <a:gd name="connsiteX11" fmla="*/ 2549450 w 12553984"/>
              <a:gd name="connsiteY11" fmla="*/ 2323652 h 3389142"/>
              <a:gd name="connsiteX12" fmla="*/ 2463389 w 12553984"/>
              <a:gd name="connsiteY12" fmla="*/ 2366682 h 3389142"/>
              <a:gd name="connsiteX13" fmla="*/ 2409601 w 12553984"/>
              <a:gd name="connsiteY13" fmla="*/ 2409713 h 3389142"/>
              <a:gd name="connsiteX14" fmla="*/ 2377328 w 12553984"/>
              <a:gd name="connsiteY14" fmla="*/ 2420471 h 3389142"/>
              <a:gd name="connsiteX15" fmla="*/ 2345055 w 12553984"/>
              <a:gd name="connsiteY15" fmla="*/ 2441986 h 3389142"/>
              <a:gd name="connsiteX16" fmla="*/ 2312782 w 12553984"/>
              <a:gd name="connsiteY16" fmla="*/ 2474259 h 3389142"/>
              <a:gd name="connsiteX17" fmla="*/ 2248236 w 12553984"/>
              <a:gd name="connsiteY17" fmla="*/ 2495774 h 3389142"/>
              <a:gd name="connsiteX18" fmla="*/ 2205206 w 12553984"/>
              <a:gd name="connsiteY18" fmla="*/ 2517289 h 3389142"/>
              <a:gd name="connsiteX19" fmla="*/ 2140660 w 12553984"/>
              <a:gd name="connsiteY19" fmla="*/ 2560320 h 3389142"/>
              <a:gd name="connsiteX20" fmla="*/ 2097629 w 12553984"/>
              <a:gd name="connsiteY20" fmla="*/ 2571078 h 3389142"/>
              <a:gd name="connsiteX21" fmla="*/ 2022326 w 12553984"/>
              <a:gd name="connsiteY21" fmla="*/ 2614108 h 3389142"/>
              <a:gd name="connsiteX22" fmla="*/ 1990053 w 12553984"/>
              <a:gd name="connsiteY22" fmla="*/ 2624866 h 3389142"/>
              <a:gd name="connsiteX23" fmla="*/ 1903992 w 12553984"/>
              <a:gd name="connsiteY23" fmla="*/ 2646381 h 3389142"/>
              <a:gd name="connsiteX24" fmla="*/ 1774900 w 12553984"/>
              <a:gd name="connsiteY24" fmla="*/ 2678654 h 3389142"/>
              <a:gd name="connsiteX25" fmla="*/ 1721112 w 12553984"/>
              <a:gd name="connsiteY25" fmla="*/ 2689412 h 3389142"/>
              <a:gd name="connsiteX26" fmla="*/ 1624293 w 12553984"/>
              <a:gd name="connsiteY26" fmla="*/ 2700169 h 3389142"/>
              <a:gd name="connsiteX27" fmla="*/ 1538232 w 12553984"/>
              <a:gd name="connsiteY27" fmla="*/ 2721685 h 3389142"/>
              <a:gd name="connsiteX28" fmla="*/ 1473686 w 12553984"/>
              <a:gd name="connsiteY28" fmla="*/ 2743200 h 3389142"/>
              <a:gd name="connsiteX29" fmla="*/ 1441413 w 12553984"/>
              <a:gd name="connsiteY29" fmla="*/ 2753958 h 3389142"/>
              <a:gd name="connsiteX30" fmla="*/ 1398382 w 12553984"/>
              <a:gd name="connsiteY30" fmla="*/ 2775473 h 3389142"/>
              <a:gd name="connsiteX31" fmla="*/ 1323079 w 12553984"/>
              <a:gd name="connsiteY31" fmla="*/ 2796988 h 3389142"/>
              <a:gd name="connsiteX32" fmla="*/ 1258533 w 12553984"/>
              <a:gd name="connsiteY32" fmla="*/ 2818504 h 3389142"/>
              <a:gd name="connsiteX33" fmla="*/ 1215502 w 12553984"/>
              <a:gd name="connsiteY33" fmla="*/ 2829261 h 3389142"/>
              <a:gd name="connsiteX34" fmla="*/ 1150956 w 12553984"/>
              <a:gd name="connsiteY34" fmla="*/ 2850776 h 3389142"/>
              <a:gd name="connsiteX35" fmla="*/ 1097168 w 12553984"/>
              <a:gd name="connsiteY35" fmla="*/ 2861534 h 3389142"/>
              <a:gd name="connsiteX36" fmla="*/ 1032622 w 12553984"/>
              <a:gd name="connsiteY36" fmla="*/ 2883049 h 3389142"/>
              <a:gd name="connsiteX37" fmla="*/ 1000349 w 12553984"/>
              <a:gd name="connsiteY37" fmla="*/ 2893807 h 3389142"/>
              <a:gd name="connsiteX38" fmla="*/ 925046 w 12553984"/>
              <a:gd name="connsiteY38" fmla="*/ 2915322 h 3389142"/>
              <a:gd name="connsiteX39" fmla="*/ 882015 w 12553984"/>
              <a:gd name="connsiteY39" fmla="*/ 2926080 h 3389142"/>
              <a:gd name="connsiteX40" fmla="*/ 817469 w 12553984"/>
              <a:gd name="connsiteY40" fmla="*/ 2947595 h 3389142"/>
              <a:gd name="connsiteX41" fmla="*/ 774439 w 12553984"/>
              <a:gd name="connsiteY41" fmla="*/ 2958353 h 3389142"/>
              <a:gd name="connsiteX42" fmla="*/ 742166 w 12553984"/>
              <a:gd name="connsiteY42" fmla="*/ 2969111 h 3389142"/>
              <a:gd name="connsiteX43" fmla="*/ 688377 w 12553984"/>
              <a:gd name="connsiteY43" fmla="*/ 2979868 h 3389142"/>
              <a:gd name="connsiteX44" fmla="*/ 656105 w 12553984"/>
              <a:gd name="connsiteY44" fmla="*/ 2990626 h 3389142"/>
              <a:gd name="connsiteX45" fmla="*/ 613074 w 12553984"/>
              <a:gd name="connsiteY45" fmla="*/ 3001384 h 3389142"/>
              <a:gd name="connsiteX46" fmla="*/ 580801 w 12553984"/>
              <a:gd name="connsiteY46" fmla="*/ 3012141 h 3389142"/>
              <a:gd name="connsiteX47" fmla="*/ 516255 w 12553984"/>
              <a:gd name="connsiteY47" fmla="*/ 3022899 h 3389142"/>
              <a:gd name="connsiteX48" fmla="*/ 451709 w 12553984"/>
              <a:gd name="connsiteY48" fmla="*/ 3044414 h 3389142"/>
              <a:gd name="connsiteX49" fmla="*/ 408679 w 12553984"/>
              <a:gd name="connsiteY49" fmla="*/ 3055172 h 3389142"/>
              <a:gd name="connsiteX50" fmla="*/ 344133 w 12553984"/>
              <a:gd name="connsiteY50" fmla="*/ 3076687 h 3389142"/>
              <a:gd name="connsiteX51" fmla="*/ 268829 w 12553984"/>
              <a:gd name="connsiteY51" fmla="*/ 3098202 h 3389142"/>
              <a:gd name="connsiteX52" fmla="*/ 247314 w 12553984"/>
              <a:gd name="connsiteY52" fmla="*/ 3130475 h 3389142"/>
              <a:gd name="connsiteX53" fmla="*/ 0 w 12553984"/>
              <a:gd name="connsiteY53" fmla="*/ 3298411 h 3389142"/>
              <a:gd name="connsiteX54" fmla="*/ 204283 w 12553984"/>
              <a:gd name="connsiteY54" fmla="*/ 0 h 3389142"/>
              <a:gd name="connsiteX55" fmla="*/ 12403455 w 12553984"/>
              <a:gd name="connsiteY55" fmla="*/ 10758 h 3389142"/>
              <a:gd name="connsiteX56" fmla="*/ 12553984 w 12553984"/>
              <a:gd name="connsiteY56" fmla="*/ 3389142 h 3389142"/>
              <a:gd name="connsiteX57" fmla="*/ 12422458 w 12553984"/>
              <a:gd name="connsiteY57" fmla="*/ 3279926 h 3389142"/>
              <a:gd name="connsiteX58" fmla="*/ 9348283 w 12553984"/>
              <a:gd name="connsiteY58" fmla="*/ 2011680 h 3389142"/>
              <a:gd name="connsiteX59" fmla="*/ 3882986 w 12553984"/>
              <a:gd name="connsiteY59" fmla="*/ 1991098 h 3389142"/>
              <a:gd name="connsiteX0" fmla="*/ 3882986 w 12425052"/>
              <a:gd name="connsiteY0" fmla="*/ 1991098 h 3298411"/>
              <a:gd name="connsiteX1" fmla="*/ 3571176 w 12425052"/>
              <a:gd name="connsiteY1" fmla="*/ 2000922 h 3298411"/>
              <a:gd name="connsiteX2" fmla="*/ 2990514 w 12425052"/>
              <a:gd name="connsiteY2" fmla="*/ 2054711 h 3298411"/>
              <a:gd name="connsiteX3" fmla="*/ 2958241 w 12425052"/>
              <a:gd name="connsiteY3" fmla="*/ 2076226 h 3298411"/>
              <a:gd name="connsiteX4" fmla="*/ 2915210 w 12425052"/>
              <a:gd name="connsiteY4" fmla="*/ 2108499 h 3298411"/>
              <a:gd name="connsiteX5" fmla="*/ 2882937 w 12425052"/>
              <a:gd name="connsiteY5" fmla="*/ 2119256 h 3298411"/>
              <a:gd name="connsiteX6" fmla="*/ 2796876 w 12425052"/>
              <a:gd name="connsiteY6" fmla="*/ 2183802 h 3298411"/>
              <a:gd name="connsiteX7" fmla="*/ 2721573 w 12425052"/>
              <a:gd name="connsiteY7" fmla="*/ 2216075 h 3298411"/>
              <a:gd name="connsiteX8" fmla="*/ 2689300 w 12425052"/>
              <a:gd name="connsiteY8" fmla="*/ 2237591 h 3298411"/>
              <a:gd name="connsiteX9" fmla="*/ 2657027 w 12425052"/>
              <a:gd name="connsiteY9" fmla="*/ 2269864 h 3298411"/>
              <a:gd name="connsiteX10" fmla="*/ 2613996 w 12425052"/>
              <a:gd name="connsiteY10" fmla="*/ 2280621 h 3298411"/>
              <a:gd name="connsiteX11" fmla="*/ 2549450 w 12425052"/>
              <a:gd name="connsiteY11" fmla="*/ 2323652 h 3298411"/>
              <a:gd name="connsiteX12" fmla="*/ 2463389 w 12425052"/>
              <a:gd name="connsiteY12" fmla="*/ 2366682 h 3298411"/>
              <a:gd name="connsiteX13" fmla="*/ 2409601 w 12425052"/>
              <a:gd name="connsiteY13" fmla="*/ 2409713 h 3298411"/>
              <a:gd name="connsiteX14" fmla="*/ 2377328 w 12425052"/>
              <a:gd name="connsiteY14" fmla="*/ 2420471 h 3298411"/>
              <a:gd name="connsiteX15" fmla="*/ 2345055 w 12425052"/>
              <a:gd name="connsiteY15" fmla="*/ 2441986 h 3298411"/>
              <a:gd name="connsiteX16" fmla="*/ 2312782 w 12425052"/>
              <a:gd name="connsiteY16" fmla="*/ 2474259 h 3298411"/>
              <a:gd name="connsiteX17" fmla="*/ 2248236 w 12425052"/>
              <a:gd name="connsiteY17" fmla="*/ 2495774 h 3298411"/>
              <a:gd name="connsiteX18" fmla="*/ 2205206 w 12425052"/>
              <a:gd name="connsiteY18" fmla="*/ 2517289 h 3298411"/>
              <a:gd name="connsiteX19" fmla="*/ 2140660 w 12425052"/>
              <a:gd name="connsiteY19" fmla="*/ 2560320 h 3298411"/>
              <a:gd name="connsiteX20" fmla="*/ 2097629 w 12425052"/>
              <a:gd name="connsiteY20" fmla="*/ 2571078 h 3298411"/>
              <a:gd name="connsiteX21" fmla="*/ 2022326 w 12425052"/>
              <a:gd name="connsiteY21" fmla="*/ 2614108 h 3298411"/>
              <a:gd name="connsiteX22" fmla="*/ 1990053 w 12425052"/>
              <a:gd name="connsiteY22" fmla="*/ 2624866 h 3298411"/>
              <a:gd name="connsiteX23" fmla="*/ 1903992 w 12425052"/>
              <a:gd name="connsiteY23" fmla="*/ 2646381 h 3298411"/>
              <a:gd name="connsiteX24" fmla="*/ 1774900 w 12425052"/>
              <a:gd name="connsiteY24" fmla="*/ 2678654 h 3298411"/>
              <a:gd name="connsiteX25" fmla="*/ 1721112 w 12425052"/>
              <a:gd name="connsiteY25" fmla="*/ 2689412 h 3298411"/>
              <a:gd name="connsiteX26" fmla="*/ 1624293 w 12425052"/>
              <a:gd name="connsiteY26" fmla="*/ 2700169 h 3298411"/>
              <a:gd name="connsiteX27" fmla="*/ 1538232 w 12425052"/>
              <a:gd name="connsiteY27" fmla="*/ 2721685 h 3298411"/>
              <a:gd name="connsiteX28" fmla="*/ 1473686 w 12425052"/>
              <a:gd name="connsiteY28" fmla="*/ 2743200 h 3298411"/>
              <a:gd name="connsiteX29" fmla="*/ 1441413 w 12425052"/>
              <a:gd name="connsiteY29" fmla="*/ 2753958 h 3298411"/>
              <a:gd name="connsiteX30" fmla="*/ 1398382 w 12425052"/>
              <a:gd name="connsiteY30" fmla="*/ 2775473 h 3298411"/>
              <a:gd name="connsiteX31" fmla="*/ 1323079 w 12425052"/>
              <a:gd name="connsiteY31" fmla="*/ 2796988 h 3298411"/>
              <a:gd name="connsiteX32" fmla="*/ 1258533 w 12425052"/>
              <a:gd name="connsiteY32" fmla="*/ 2818504 h 3298411"/>
              <a:gd name="connsiteX33" fmla="*/ 1215502 w 12425052"/>
              <a:gd name="connsiteY33" fmla="*/ 2829261 h 3298411"/>
              <a:gd name="connsiteX34" fmla="*/ 1150956 w 12425052"/>
              <a:gd name="connsiteY34" fmla="*/ 2850776 h 3298411"/>
              <a:gd name="connsiteX35" fmla="*/ 1097168 w 12425052"/>
              <a:gd name="connsiteY35" fmla="*/ 2861534 h 3298411"/>
              <a:gd name="connsiteX36" fmla="*/ 1032622 w 12425052"/>
              <a:gd name="connsiteY36" fmla="*/ 2883049 h 3298411"/>
              <a:gd name="connsiteX37" fmla="*/ 1000349 w 12425052"/>
              <a:gd name="connsiteY37" fmla="*/ 2893807 h 3298411"/>
              <a:gd name="connsiteX38" fmla="*/ 925046 w 12425052"/>
              <a:gd name="connsiteY38" fmla="*/ 2915322 h 3298411"/>
              <a:gd name="connsiteX39" fmla="*/ 882015 w 12425052"/>
              <a:gd name="connsiteY39" fmla="*/ 2926080 h 3298411"/>
              <a:gd name="connsiteX40" fmla="*/ 817469 w 12425052"/>
              <a:gd name="connsiteY40" fmla="*/ 2947595 h 3298411"/>
              <a:gd name="connsiteX41" fmla="*/ 774439 w 12425052"/>
              <a:gd name="connsiteY41" fmla="*/ 2958353 h 3298411"/>
              <a:gd name="connsiteX42" fmla="*/ 742166 w 12425052"/>
              <a:gd name="connsiteY42" fmla="*/ 2969111 h 3298411"/>
              <a:gd name="connsiteX43" fmla="*/ 688377 w 12425052"/>
              <a:gd name="connsiteY43" fmla="*/ 2979868 h 3298411"/>
              <a:gd name="connsiteX44" fmla="*/ 656105 w 12425052"/>
              <a:gd name="connsiteY44" fmla="*/ 2990626 h 3298411"/>
              <a:gd name="connsiteX45" fmla="*/ 613074 w 12425052"/>
              <a:gd name="connsiteY45" fmla="*/ 3001384 h 3298411"/>
              <a:gd name="connsiteX46" fmla="*/ 580801 w 12425052"/>
              <a:gd name="connsiteY46" fmla="*/ 3012141 h 3298411"/>
              <a:gd name="connsiteX47" fmla="*/ 516255 w 12425052"/>
              <a:gd name="connsiteY47" fmla="*/ 3022899 h 3298411"/>
              <a:gd name="connsiteX48" fmla="*/ 451709 w 12425052"/>
              <a:gd name="connsiteY48" fmla="*/ 3044414 h 3298411"/>
              <a:gd name="connsiteX49" fmla="*/ 408679 w 12425052"/>
              <a:gd name="connsiteY49" fmla="*/ 3055172 h 3298411"/>
              <a:gd name="connsiteX50" fmla="*/ 344133 w 12425052"/>
              <a:gd name="connsiteY50" fmla="*/ 3076687 h 3298411"/>
              <a:gd name="connsiteX51" fmla="*/ 268829 w 12425052"/>
              <a:gd name="connsiteY51" fmla="*/ 3098202 h 3298411"/>
              <a:gd name="connsiteX52" fmla="*/ 247314 w 12425052"/>
              <a:gd name="connsiteY52" fmla="*/ 3130475 h 3298411"/>
              <a:gd name="connsiteX53" fmla="*/ 0 w 12425052"/>
              <a:gd name="connsiteY53" fmla="*/ 3298411 h 3298411"/>
              <a:gd name="connsiteX54" fmla="*/ 204283 w 12425052"/>
              <a:gd name="connsiteY54" fmla="*/ 0 h 3298411"/>
              <a:gd name="connsiteX55" fmla="*/ 12403455 w 12425052"/>
              <a:gd name="connsiteY55" fmla="*/ 10758 h 3298411"/>
              <a:gd name="connsiteX56" fmla="*/ 12060657 w 12425052"/>
              <a:gd name="connsiteY56" fmla="*/ 803039 h 3298411"/>
              <a:gd name="connsiteX57" fmla="*/ 12422458 w 12425052"/>
              <a:gd name="connsiteY57" fmla="*/ 3279926 h 3298411"/>
              <a:gd name="connsiteX58" fmla="*/ 9348283 w 12425052"/>
              <a:gd name="connsiteY58" fmla="*/ 2011680 h 3298411"/>
              <a:gd name="connsiteX59" fmla="*/ 3882986 w 12425052"/>
              <a:gd name="connsiteY59" fmla="*/ 1991098 h 3298411"/>
              <a:gd name="connsiteX0" fmla="*/ 3882986 w 12403455"/>
              <a:gd name="connsiteY0" fmla="*/ 1991098 h 3298411"/>
              <a:gd name="connsiteX1" fmla="*/ 3571176 w 12403455"/>
              <a:gd name="connsiteY1" fmla="*/ 2000922 h 3298411"/>
              <a:gd name="connsiteX2" fmla="*/ 2990514 w 12403455"/>
              <a:gd name="connsiteY2" fmla="*/ 2054711 h 3298411"/>
              <a:gd name="connsiteX3" fmla="*/ 2958241 w 12403455"/>
              <a:gd name="connsiteY3" fmla="*/ 2076226 h 3298411"/>
              <a:gd name="connsiteX4" fmla="*/ 2915210 w 12403455"/>
              <a:gd name="connsiteY4" fmla="*/ 2108499 h 3298411"/>
              <a:gd name="connsiteX5" fmla="*/ 2882937 w 12403455"/>
              <a:gd name="connsiteY5" fmla="*/ 2119256 h 3298411"/>
              <a:gd name="connsiteX6" fmla="*/ 2796876 w 12403455"/>
              <a:gd name="connsiteY6" fmla="*/ 2183802 h 3298411"/>
              <a:gd name="connsiteX7" fmla="*/ 2721573 w 12403455"/>
              <a:gd name="connsiteY7" fmla="*/ 2216075 h 3298411"/>
              <a:gd name="connsiteX8" fmla="*/ 2689300 w 12403455"/>
              <a:gd name="connsiteY8" fmla="*/ 2237591 h 3298411"/>
              <a:gd name="connsiteX9" fmla="*/ 2657027 w 12403455"/>
              <a:gd name="connsiteY9" fmla="*/ 2269864 h 3298411"/>
              <a:gd name="connsiteX10" fmla="*/ 2613996 w 12403455"/>
              <a:gd name="connsiteY10" fmla="*/ 2280621 h 3298411"/>
              <a:gd name="connsiteX11" fmla="*/ 2549450 w 12403455"/>
              <a:gd name="connsiteY11" fmla="*/ 2323652 h 3298411"/>
              <a:gd name="connsiteX12" fmla="*/ 2463389 w 12403455"/>
              <a:gd name="connsiteY12" fmla="*/ 2366682 h 3298411"/>
              <a:gd name="connsiteX13" fmla="*/ 2409601 w 12403455"/>
              <a:gd name="connsiteY13" fmla="*/ 2409713 h 3298411"/>
              <a:gd name="connsiteX14" fmla="*/ 2377328 w 12403455"/>
              <a:gd name="connsiteY14" fmla="*/ 2420471 h 3298411"/>
              <a:gd name="connsiteX15" fmla="*/ 2345055 w 12403455"/>
              <a:gd name="connsiteY15" fmla="*/ 2441986 h 3298411"/>
              <a:gd name="connsiteX16" fmla="*/ 2312782 w 12403455"/>
              <a:gd name="connsiteY16" fmla="*/ 2474259 h 3298411"/>
              <a:gd name="connsiteX17" fmla="*/ 2248236 w 12403455"/>
              <a:gd name="connsiteY17" fmla="*/ 2495774 h 3298411"/>
              <a:gd name="connsiteX18" fmla="*/ 2205206 w 12403455"/>
              <a:gd name="connsiteY18" fmla="*/ 2517289 h 3298411"/>
              <a:gd name="connsiteX19" fmla="*/ 2140660 w 12403455"/>
              <a:gd name="connsiteY19" fmla="*/ 2560320 h 3298411"/>
              <a:gd name="connsiteX20" fmla="*/ 2097629 w 12403455"/>
              <a:gd name="connsiteY20" fmla="*/ 2571078 h 3298411"/>
              <a:gd name="connsiteX21" fmla="*/ 2022326 w 12403455"/>
              <a:gd name="connsiteY21" fmla="*/ 2614108 h 3298411"/>
              <a:gd name="connsiteX22" fmla="*/ 1990053 w 12403455"/>
              <a:gd name="connsiteY22" fmla="*/ 2624866 h 3298411"/>
              <a:gd name="connsiteX23" fmla="*/ 1903992 w 12403455"/>
              <a:gd name="connsiteY23" fmla="*/ 2646381 h 3298411"/>
              <a:gd name="connsiteX24" fmla="*/ 1774900 w 12403455"/>
              <a:gd name="connsiteY24" fmla="*/ 2678654 h 3298411"/>
              <a:gd name="connsiteX25" fmla="*/ 1721112 w 12403455"/>
              <a:gd name="connsiteY25" fmla="*/ 2689412 h 3298411"/>
              <a:gd name="connsiteX26" fmla="*/ 1624293 w 12403455"/>
              <a:gd name="connsiteY26" fmla="*/ 2700169 h 3298411"/>
              <a:gd name="connsiteX27" fmla="*/ 1538232 w 12403455"/>
              <a:gd name="connsiteY27" fmla="*/ 2721685 h 3298411"/>
              <a:gd name="connsiteX28" fmla="*/ 1473686 w 12403455"/>
              <a:gd name="connsiteY28" fmla="*/ 2743200 h 3298411"/>
              <a:gd name="connsiteX29" fmla="*/ 1441413 w 12403455"/>
              <a:gd name="connsiteY29" fmla="*/ 2753958 h 3298411"/>
              <a:gd name="connsiteX30" fmla="*/ 1398382 w 12403455"/>
              <a:gd name="connsiteY30" fmla="*/ 2775473 h 3298411"/>
              <a:gd name="connsiteX31" fmla="*/ 1323079 w 12403455"/>
              <a:gd name="connsiteY31" fmla="*/ 2796988 h 3298411"/>
              <a:gd name="connsiteX32" fmla="*/ 1258533 w 12403455"/>
              <a:gd name="connsiteY32" fmla="*/ 2818504 h 3298411"/>
              <a:gd name="connsiteX33" fmla="*/ 1215502 w 12403455"/>
              <a:gd name="connsiteY33" fmla="*/ 2829261 h 3298411"/>
              <a:gd name="connsiteX34" fmla="*/ 1150956 w 12403455"/>
              <a:gd name="connsiteY34" fmla="*/ 2850776 h 3298411"/>
              <a:gd name="connsiteX35" fmla="*/ 1097168 w 12403455"/>
              <a:gd name="connsiteY35" fmla="*/ 2861534 h 3298411"/>
              <a:gd name="connsiteX36" fmla="*/ 1032622 w 12403455"/>
              <a:gd name="connsiteY36" fmla="*/ 2883049 h 3298411"/>
              <a:gd name="connsiteX37" fmla="*/ 1000349 w 12403455"/>
              <a:gd name="connsiteY37" fmla="*/ 2893807 h 3298411"/>
              <a:gd name="connsiteX38" fmla="*/ 925046 w 12403455"/>
              <a:gd name="connsiteY38" fmla="*/ 2915322 h 3298411"/>
              <a:gd name="connsiteX39" fmla="*/ 882015 w 12403455"/>
              <a:gd name="connsiteY39" fmla="*/ 2926080 h 3298411"/>
              <a:gd name="connsiteX40" fmla="*/ 817469 w 12403455"/>
              <a:gd name="connsiteY40" fmla="*/ 2947595 h 3298411"/>
              <a:gd name="connsiteX41" fmla="*/ 774439 w 12403455"/>
              <a:gd name="connsiteY41" fmla="*/ 2958353 h 3298411"/>
              <a:gd name="connsiteX42" fmla="*/ 742166 w 12403455"/>
              <a:gd name="connsiteY42" fmla="*/ 2969111 h 3298411"/>
              <a:gd name="connsiteX43" fmla="*/ 688377 w 12403455"/>
              <a:gd name="connsiteY43" fmla="*/ 2979868 h 3298411"/>
              <a:gd name="connsiteX44" fmla="*/ 656105 w 12403455"/>
              <a:gd name="connsiteY44" fmla="*/ 2990626 h 3298411"/>
              <a:gd name="connsiteX45" fmla="*/ 613074 w 12403455"/>
              <a:gd name="connsiteY45" fmla="*/ 3001384 h 3298411"/>
              <a:gd name="connsiteX46" fmla="*/ 580801 w 12403455"/>
              <a:gd name="connsiteY46" fmla="*/ 3012141 h 3298411"/>
              <a:gd name="connsiteX47" fmla="*/ 516255 w 12403455"/>
              <a:gd name="connsiteY47" fmla="*/ 3022899 h 3298411"/>
              <a:gd name="connsiteX48" fmla="*/ 451709 w 12403455"/>
              <a:gd name="connsiteY48" fmla="*/ 3044414 h 3298411"/>
              <a:gd name="connsiteX49" fmla="*/ 408679 w 12403455"/>
              <a:gd name="connsiteY49" fmla="*/ 3055172 h 3298411"/>
              <a:gd name="connsiteX50" fmla="*/ 344133 w 12403455"/>
              <a:gd name="connsiteY50" fmla="*/ 3076687 h 3298411"/>
              <a:gd name="connsiteX51" fmla="*/ 268829 w 12403455"/>
              <a:gd name="connsiteY51" fmla="*/ 3098202 h 3298411"/>
              <a:gd name="connsiteX52" fmla="*/ 247314 w 12403455"/>
              <a:gd name="connsiteY52" fmla="*/ 3130475 h 3298411"/>
              <a:gd name="connsiteX53" fmla="*/ 0 w 12403455"/>
              <a:gd name="connsiteY53" fmla="*/ 3298411 h 3298411"/>
              <a:gd name="connsiteX54" fmla="*/ 204283 w 12403455"/>
              <a:gd name="connsiteY54" fmla="*/ 0 h 3298411"/>
              <a:gd name="connsiteX55" fmla="*/ 12403455 w 12403455"/>
              <a:gd name="connsiteY55" fmla="*/ 10758 h 3298411"/>
              <a:gd name="connsiteX56" fmla="*/ 12060657 w 12403455"/>
              <a:gd name="connsiteY56" fmla="*/ 803039 h 3298411"/>
              <a:gd name="connsiteX57" fmla="*/ 10599293 w 12403455"/>
              <a:gd name="connsiteY57" fmla="*/ 1384231 h 3298411"/>
              <a:gd name="connsiteX58" fmla="*/ 9348283 w 12403455"/>
              <a:gd name="connsiteY58" fmla="*/ 2011680 h 3298411"/>
              <a:gd name="connsiteX59" fmla="*/ 3882986 w 12403455"/>
              <a:gd name="connsiteY59" fmla="*/ 1991098 h 3298411"/>
              <a:gd name="connsiteX0" fmla="*/ 3885282 w 12405751"/>
              <a:gd name="connsiteY0" fmla="*/ 1991098 h 3374656"/>
              <a:gd name="connsiteX1" fmla="*/ 3573472 w 12405751"/>
              <a:gd name="connsiteY1" fmla="*/ 2000922 h 3374656"/>
              <a:gd name="connsiteX2" fmla="*/ 2992810 w 12405751"/>
              <a:gd name="connsiteY2" fmla="*/ 2054711 h 3374656"/>
              <a:gd name="connsiteX3" fmla="*/ 2960537 w 12405751"/>
              <a:gd name="connsiteY3" fmla="*/ 2076226 h 3374656"/>
              <a:gd name="connsiteX4" fmla="*/ 2917506 w 12405751"/>
              <a:gd name="connsiteY4" fmla="*/ 2108499 h 3374656"/>
              <a:gd name="connsiteX5" fmla="*/ 2885233 w 12405751"/>
              <a:gd name="connsiteY5" fmla="*/ 2119256 h 3374656"/>
              <a:gd name="connsiteX6" fmla="*/ 2799172 w 12405751"/>
              <a:gd name="connsiteY6" fmla="*/ 2183802 h 3374656"/>
              <a:gd name="connsiteX7" fmla="*/ 2723869 w 12405751"/>
              <a:gd name="connsiteY7" fmla="*/ 2216075 h 3374656"/>
              <a:gd name="connsiteX8" fmla="*/ 2691596 w 12405751"/>
              <a:gd name="connsiteY8" fmla="*/ 2237591 h 3374656"/>
              <a:gd name="connsiteX9" fmla="*/ 2659323 w 12405751"/>
              <a:gd name="connsiteY9" fmla="*/ 2269864 h 3374656"/>
              <a:gd name="connsiteX10" fmla="*/ 2616292 w 12405751"/>
              <a:gd name="connsiteY10" fmla="*/ 2280621 h 3374656"/>
              <a:gd name="connsiteX11" fmla="*/ 2551746 w 12405751"/>
              <a:gd name="connsiteY11" fmla="*/ 2323652 h 3374656"/>
              <a:gd name="connsiteX12" fmla="*/ 2465685 w 12405751"/>
              <a:gd name="connsiteY12" fmla="*/ 2366682 h 3374656"/>
              <a:gd name="connsiteX13" fmla="*/ 2411897 w 12405751"/>
              <a:gd name="connsiteY13" fmla="*/ 2409713 h 3374656"/>
              <a:gd name="connsiteX14" fmla="*/ 2379624 w 12405751"/>
              <a:gd name="connsiteY14" fmla="*/ 2420471 h 3374656"/>
              <a:gd name="connsiteX15" fmla="*/ 2347351 w 12405751"/>
              <a:gd name="connsiteY15" fmla="*/ 2441986 h 3374656"/>
              <a:gd name="connsiteX16" fmla="*/ 2315078 w 12405751"/>
              <a:gd name="connsiteY16" fmla="*/ 2474259 h 3374656"/>
              <a:gd name="connsiteX17" fmla="*/ 2250532 w 12405751"/>
              <a:gd name="connsiteY17" fmla="*/ 2495774 h 3374656"/>
              <a:gd name="connsiteX18" fmla="*/ 2207502 w 12405751"/>
              <a:gd name="connsiteY18" fmla="*/ 2517289 h 3374656"/>
              <a:gd name="connsiteX19" fmla="*/ 2142956 w 12405751"/>
              <a:gd name="connsiteY19" fmla="*/ 2560320 h 3374656"/>
              <a:gd name="connsiteX20" fmla="*/ 2099925 w 12405751"/>
              <a:gd name="connsiteY20" fmla="*/ 2571078 h 3374656"/>
              <a:gd name="connsiteX21" fmla="*/ 2024622 w 12405751"/>
              <a:gd name="connsiteY21" fmla="*/ 2614108 h 3374656"/>
              <a:gd name="connsiteX22" fmla="*/ 1992349 w 12405751"/>
              <a:gd name="connsiteY22" fmla="*/ 2624866 h 3374656"/>
              <a:gd name="connsiteX23" fmla="*/ 1906288 w 12405751"/>
              <a:gd name="connsiteY23" fmla="*/ 2646381 h 3374656"/>
              <a:gd name="connsiteX24" fmla="*/ 1777196 w 12405751"/>
              <a:gd name="connsiteY24" fmla="*/ 2678654 h 3374656"/>
              <a:gd name="connsiteX25" fmla="*/ 1723408 w 12405751"/>
              <a:gd name="connsiteY25" fmla="*/ 2689412 h 3374656"/>
              <a:gd name="connsiteX26" fmla="*/ 1626589 w 12405751"/>
              <a:gd name="connsiteY26" fmla="*/ 2700169 h 3374656"/>
              <a:gd name="connsiteX27" fmla="*/ 1540528 w 12405751"/>
              <a:gd name="connsiteY27" fmla="*/ 2721685 h 3374656"/>
              <a:gd name="connsiteX28" fmla="*/ 1475982 w 12405751"/>
              <a:gd name="connsiteY28" fmla="*/ 2743200 h 3374656"/>
              <a:gd name="connsiteX29" fmla="*/ 1443709 w 12405751"/>
              <a:gd name="connsiteY29" fmla="*/ 2753958 h 3374656"/>
              <a:gd name="connsiteX30" fmla="*/ 1400678 w 12405751"/>
              <a:gd name="connsiteY30" fmla="*/ 2775473 h 3374656"/>
              <a:gd name="connsiteX31" fmla="*/ 1325375 w 12405751"/>
              <a:gd name="connsiteY31" fmla="*/ 2796988 h 3374656"/>
              <a:gd name="connsiteX32" fmla="*/ 1260829 w 12405751"/>
              <a:gd name="connsiteY32" fmla="*/ 2818504 h 3374656"/>
              <a:gd name="connsiteX33" fmla="*/ 1217798 w 12405751"/>
              <a:gd name="connsiteY33" fmla="*/ 2829261 h 3374656"/>
              <a:gd name="connsiteX34" fmla="*/ 1153252 w 12405751"/>
              <a:gd name="connsiteY34" fmla="*/ 2850776 h 3374656"/>
              <a:gd name="connsiteX35" fmla="*/ 1099464 w 12405751"/>
              <a:gd name="connsiteY35" fmla="*/ 2861534 h 3374656"/>
              <a:gd name="connsiteX36" fmla="*/ 1034918 w 12405751"/>
              <a:gd name="connsiteY36" fmla="*/ 2883049 h 3374656"/>
              <a:gd name="connsiteX37" fmla="*/ 1002645 w 12405751"/>
              <a:gd name="connsiteY37" fmla="*/ 2893807 h 3374656"/>
              <a:gd name="connsiteX38" fmla="*/ 927342 w 12405751"/>
              <a:gd name="connsiteY38" fmla="*/ 2915322 h 3374656"/>
              <a:gd name="connsiteX39" fmla="*/ 884311 w 12405751"/>
              <a:gd name="connsiteY39" fmla="*/ 2926080 h 3374656"/>
              <a:gd name="connsiteX40" fmla="*/ 819765 w 12405751"/>
              <a:gd name="connsiteY40" fmla="*/ 2947595 h 3374656"/>
              <a:gd name="connsiteX41" fmla="*/ 776735 w 12405751"/>
              <a:gd name="connsiteY41" fmla="*/ 2958353 h 3374656"/>
              <a:gd name="connsiteX42" fmla="*/ 744462 w 12405751"/>
              <a:gd name="connsiteY42" fmla="*/ 2969111 h 3374656"/>
              <a:gd name="connsiteX43" fmla="*/ 690673 w 12405751"/>
              <a:gd name="connsiteY43" fmla="*/ 2979868 h 3374656"/>
              <a:gd name="connsiteX44" fmla="*/ 658401 w 12405751"/>
              <a:gd name="connsiteY44" fmla="*/ 2990626 h 3374656"/>
              <a:gd name="connsiteX45" fmla="*/ 615370 w 12405751"/>
              <a:gd name="connsiteY45" fmla="*/ 3001384 h 3374656"/>
              <a:gd name="connsiteX46" fmla="*/ 583097 w 12405751"/>
              <a:gd name="connsiteY46" fmla="*/ 3012141 h 3374656"/>
              <a:gd name="connsiteX47" fmla="*/ 518551 w 12405751"/>
              <a:gd name="connsiteY47" fmla="*/ 3022899 h 3374656"/>
              <a:gd name="connsiteX48" fmla="*/ 454005 w 12405751"/>
              <a:gd name="connsiteY48" fmla="*/ 3044414 h 3374656"/>
              <a:gd name="connsiteX49" fmla="*/ 410975 w 12405751"/>
              <a:gd name="connsiteY49" fmla="*/ 3055172 h 3374656"/>
              <a:gd name="connsiteX50" fmla="*/ 346429 w 12405751"/>
              <a:gd name="connsiteY50" fmla="*/ 3076687 h 3374656"/>
              <a:gd name="connsiteX51" fmla="*/ 271125 w 12405751"/>
              <a:gd name="connsiteY51" fmla="*/ 3098202 h 3374656"/>
              <a:gd name="connsiteX52" fmla="*/ 346129 w 12405751"/>
              <a:gd name="connsiteY52" fmla="*/ 2381558 h 3374656"/>
              <a:gd name="connsiteX53" fmla="*/ 2296 w 12405751"/>
              <a:gd name="connsiteY53" fmla="*/ 3298411 h 3374656"/>
              <a:gd name="connsiteX54" fmla="*/ 206579 w 12405751"/>
              <a:gd name="connsiteY54" fmla="*/ 0 h 3374656"/>
              <a:gd name="connsiteX55" fmla="*/ 12405751 w 12405751"/>
              <a:gd name="connsiteY55" fmla="*/ 10758 h 3374656"/>
              <a:gd name="connsiteX56" fmla="*/ 12062953 w 12405751"/>
              <a:gd name="connsiteY56" fmla="*/ 803039 h 3374656"/>
              <a:gd name="connsiteX57" fmla="*/ 10601589 w 12405751"/>
              <a:gd name="connsiteY57" fmla="*/ 1384231 h 3374656"/>
              <a:gd name="connsiteX58" fmla="*/ 9350579 w 12405751"/>
              <a:gd name="connsiteY58" fmla="*/ 2011680 h 3374656"/>
              <a:gd name="connsiteX59" fmla="*/ 3885282 w 12405751"/>
              <a:gd name="connsiteY59" fmla="*/ 1991098 h 3374656"/>
              <a:gd name="connsiteX0" fmla="*/ 3683983 w 12204452"/>
              <a:gd name="connsiteY0" fmla="*/ 1991098 h 3098432"/>
              <a:gd name="connsiteX1" fmla="*/ 3372173 w 12204452"/>
              <a:gd name="connsiteY1" fmla="*/ 2000922 h 3098432"/>
              <a:gd name="connsiteX2" fmla="*/ 2791511 w 12204452"/>
              <a:gd name="connsiteY2" fmla="*/ 2054711 h 3098432"/>
              <a:gd name="connsiteX3" fmla="*/ 2759238 w 12204452"/>
              <a:gd name="connsiteY3" fmla="*/ 2076226 h 3098432"/>
              <a:gd name="connsiteX4" fmla="*/ 2716207 w 12204452"/>
              <a:gd name="connsiteY4" fmla="*/ 2108499 h 3098432"/>
              <a:gd name="connsiteX5" fmla="*/ 2683934 w 12204452"/>
              <a:gd name="connsiteY5" fmla="*/ 2119256 h 3098432"/>
              <a:gd name="connsiteX6" fmla="*/ 2597873 w 12204452"/>
              <a:gd name="connsiteY6" fmla="*/ 2183802 h 3098432"/>
              <a:gd name="connsiteX7" fmla="*/ 2522570 w 12204452"/>
              <a:gd name="connsiteY7" fmla="*/ 2216075 h 3098432"/>
              <a:gd name="connsiteX8" fmla="*/ 2490297 w 12204452"/>
              <a:gd name="connsiteY8" fmla="*/ 2237591 h 3098432"/>
              <a:gd name="connsiteX9" fmla="*/ 2458024 w 12204452"/>
              <a:gd name="connsiteY9" fmla="*/ 2269864 h 3098432"/>
              <a:gd name="connsiteX10" fmla="*/ 2414993 w 12204452"/>
              <a:gd name="connsiteY10" fmla="*/ 2280621 h 3098432"/>
              <a:gd name="connsiteX11" fmla="*/ 2350447 w 12204452"/>
              <a:gd name="connsiteY11" fmla="*/ 2323652 h 3098432"/>
              <a:gd name="connsiteX12" fmla="*/ 2264386 w 12204452"/>
              <a:gd name="connsiteY12" fmla="*/ 2366682 h 3098432"/>
              <a:gd name="connsiteX13" fmla="*/ 2210598 w 12204452"/>
              <a:gd name="connsiteY13" fmla="*/ 2409713 h 3098432"/>
              <a:gd name="connsiteX14" fmla="*/ 2178325 w 12204452"/>
              <a:gd name="connsiteY14" fmla="*/ 2420471 h 3098432"/>
              <a:gd name="connsiteX15" fmla="*/ 2146052 w 12204452"/>
              <a:gd name="connsiteY15" fmla="*/ 2441986 h 3098432"/>
              <a:gd name="connsiteX16" fmla="*/ 2113779 w 12204452"/>
              <a:gd name="connsiteY16" fmla="*/ 2474259 h 3098432"/>
              <a:gd name="connsiteX17" fmla="*/ 2049233 w 12204452"/>
              <a:gd name="connsiteY17" fmla="*/ 2495774 h 3098432"/>
              <a:gd name="connsiteX18" fmla="*/ 2006203 w 12204452"/>
              <a:gd name="connsiteY18" fmla="*/ 2517289 h 3098432"/>
              <a:gd name="connsiteX19" fmla="*/ 1941657 w 12204452"/>
              <a:gd name="connsiteY19" fmla="*/ 2560320 h 3098432"/>
              <a:gd name="connsiteX20" fmla="*/ 1898626 w 12204452"/>
              <a:gd name="connsiteY20" fmla="*/ 2571078 h 3098432"/>
              <a:gd name="connsiteX21" fmla="*/ 1823323 w 12204452"/>
              <a:gd name="connsiteY21" fmla="*/ 2614108 h 3098432"/>
              <a:gd name="connsiteX22" fmla="*/ 1791050 w 12204452"/>
              <a:gd name="connsiteY22" fmla="*/ 2624866 h 3098432"/>
              <a:gd name="connsiteX23" fmla="*/ 1704989 w 12204452"/>
              <a:gd name="connsiteY23" fmla="*/ 2646381 h 3098432"/>
              <a:gd name="connsiteX24" fmla="*/ 1575897 w 12204452"/>
              <a:gd name="connsiteY24" fmla="*/ 2678654 h 3098432"/>
              <a:gd name="connsiteX25" fmla="*/ 1522109 w 12204452"/>
              <a:gd name="connsiteY25" fmla="*/ 2689412 h 3098432"/>
              <a:gd name="connsiteX26" fmla="*/ 1425290 w 12204452"/>
              <a:gd name="connsiteY26" fmla="*/ 2700169 h 3098432"/>
              <a:gd name="connsiteX27" fmla="*/ 1339229 w 12204452"/>
              <a:gd name="connsiteY27" fmla="*/ 2721685 h 3098432"/>
              <a:gd name="connsiteX28" fmla="*/ 1274683 w 12204452"/>
              <a:gd name="connsiteY28" fmla="*/ 2743200 h 3098432"/>
              <a:gd name="connsiteX29" fmla="*/ 1242410 w 12204452"/>
              <a:gd name="connsiteY29" fmla="*/ 2753958 h 3098432"/>
              <a:gd name="connsiteX30" fmla="*/ 1199379 w 12204452"/>
              <a:gd name="connsiteY30" fmla="*/ 2775473 h 3098432"/>
              <a:gd name="connsiteX31" fmla="*/ 1124076 w 12204452"/>
              <a:gd name="connsiteY31" fmla="*/ 2796988 h 3098432"/>
              <a:gd name="connsiteX32" fmla="*/ 1059530 w 12204452"/>
              <a:gd name="connsiteY32" fmla="*/ 2818504 h 3098432"/>
              <a:gd name="connsiteX33" fmla="*/ 1016499 w 12204452"/>
              <a:gd name="connsiteY33" fmla="*/ 2829261 h 3098432"/>
              <a:gd name="connsiteX34" fmla="*/ 951953 w 12204452"/>
              <a:gd name="connsiteY34" fmla="*/ 2850776 h 3098432"/>
              <a:gd name="connsiteX35" fmla="*/ 898165 w 12204452"/>
              <a:gd name="connsiteY35" fmla="*/ 2861534 h 3098432"/>
              <a:gd name="connsiteX36" fmla="*/ 833619 w 12204452"/>
              <a:gd name="connsiteY36" fmla="*/ 2883049 h 3098432"/>
              <a:gd name="connsiteX37" fmla="*/ 801346 w 12204452"/>
              <a:gd name="connsiteY37" fmla="*/ 2893807 h 3098432"/>
              <a:gd name="connsiteX38" fmla="*/ 726043 w 12204452"/>
              <a:gd name="connsiteY38" fmla="*/ 2915322 h 3098432"/>
              <a:gd name="connsiteX39" fmla="*/ 683012 w 12204452"/>
              <a:gd name="connsiteY39" fmla="*/ 2926080 h 3098432"/>
              <a:gd name="connsiteX40" fmla="*/ 618466 w 12204452"/>
              <a:gd name="connsiteY40" fmla="*/ 2947595 h 3098432"/>
              <a:gd name="connsiteX41" fmla="*/ 575436 w 12204452"/>
              <a:gd name="connsiteY41" fmla="*/ 2958353 h 3098432"/>
              <a:gd name="connsiteX42" fmla="*/ 543163 w 12204452"/>
              <a:gd name="connsiteY42" fmla="*/ 2969111 h 3098432"/>
              <a:gd name="connsiteX43" fmla="*/ 489374 w 12204452"/>
              <a:gd name="connsiteY43" fmla="*/ 2979868 h 3098432"/>
              <a:gd name="connsiteX44" fmla="*/ 457102 w 12204452"/>
              <a:gd name="connsiteY44" fmla="*/ 2990626 h 3098432"/>
              <a:gd name="connsiteX45" fmla="*/ 414071 w 12204452"/>
              <a:gd name="connsiteY45" fmla="*/ 3001384 h 3098432"/>
              <a:gd name="connsiteX46" fmla="*/ 381798 w 12204452"/>
              <a:gd name="connsiteY46" fmla="*/ 3012141 h 3098432"/>
              <a:gd name="connsiteX47" fmla="*/ 317252 w 12204452"/>
              <a:gd name="connsiteY47" fmla="*/ 3022899 h 3098432"/>
              <a:gd name="connsiteX48" fmla="*/ 252706 w 12204452"/>
              <a:gd name="connsiteY48" fmla="*/ 3044414 h 3098432"/>
              <a:gd name="connsiteX49" fmla="*/ 209676 w 12204452"/>
              <a:gd name="connsiteY49" fmla="*/ 3055172 h 3098432"/>
              <a:gd name="connsiteX50" fmla="*/ 145130 w 12204452"/>
              <a:gd name="connsiteY50" fmla="*/ 3076687 h 3098432"/>
              <a:gd name="connsiteX51" fmla="*/ 69826 w 12204452"/>
              <a:gd name="connsiteY51" fmla="*/ 3098202 h 3098432"/>
              <a:gd name="connsiteX52" fmla="*/ 144830 w 12204452"/>
              <a:gd name="connsiteY52" fmla="*/ 2381558 h 3098432"/>
              <a:gd name="connsiteX53" fmla="*/ 573160 w 12204452"/>
              <a:gd name="connsiteY53" fmla="*/ 946345 h 3098432"/>
              <a:gd name="connsiteX54" fmla="*/ 5280 w 12204452"/>
              <a:gd name="connsiteY54" fmla="*/ 0 h 3098432"/>
              <a:gd name="connsiteX55" fmla="*/ 12204452 w 12204452"/>
              <a:gd name="connsiteY55" fmla="*/ 10758 h 3098432"/>
              <a:gd name="connsiteX56" fmla="*/ 11861654 w 12204452"/>
              <a:gd name="connsiteY56" fmla="*/ 803039 h 3098432"/>
              <a:gd name="connsiteX57" fmla="*/ 10400290 w 12204452"/>
              <a:gd name="connsiteY57" fmla="*/ 1384231 h 3098432"/>
              <a:gd name="connsiteX58" fmla="*/ 9149280 w 12204452"/>
              <a:gd name="connsiteY58" fmla="*/ 2011680 h 3098432"/>
              <a:gd name="connsiteX59" fmla="*/ 3683983 w 12204452"/>
              <a:gd name="connsiteY59" fmla="*/ 1991098 h 3098432"/>
              <a:gd name="connsiteX0" fmla="*/ 3683983 w 12204452"/>
              <a:gd name="connsiteY0" fmla="*/ 1991098 h 3202992"/>
              <a:gd name="connsiteX1" fmla="*/ 3372173 w 12204452"/>
              <a:gd name="connsiteY1" fmla="*/ 2000922 h 3202992"/>
              <a:gd name="connsiteX2" fmla="*/ 2791511 w 12204452"/>
              <a:gd name="connsiteY2" fmla="*/ 2054711 h 3202992"/>
              <a:gd name="connsiteX3" fmla="*/ 2759238 w 12204452"/>
              <a:gd name="connsiteY3" fmla="*/ 2076226 h 3202992"/>
              <a:gd name="connsiteX4" fmla="*/ 2716207 w 12204452"/>
              <a:gd name="connsiteY4" fmla="*/ 2108499 h 3202992"/>
              <a:gd name="connsiteX5" fmla="*/ 2683934 w 12204452"/>
              <a:gd name="connsiteY5" fmla="*/ 2119256 h 3202992"/>
              <a:gd name="connsiteX6" fmla="*/ 2597873 w 12204452"/>
              <a:gd name="connsiteY6" fmla="*/ 2183802 h 3202992"/>
              <a:gd name="connsiteX7" fmla="*/ 2522570 w 12204452"/>
              <a:gd name="connsiteY7" fmla="*/ 2216075 h 3202992"/>
              <a:gd name="connsiteX8" fmla="*/ 2490297 w 12204452"/>
              <a:gd name="connsiteY8" fmla="*/ 2237591 h 3202992"/>
              <a:gd name="connsiteX9" fmla="*/ 2458024 w 12204452"/>
              <a:gd name="connsiteY9" fmla="*/ 2269864 h 3202992"/>
              <a:gd name="connsiteX10" fmla="*/ 2414993 w 12204452"/>
              <a:gd name="connsiteY10" fmla="*/ 2280621 h 3202992"/>
              <a:gd name="connsiteX11" fmla="*/ 2350447 w 12204452"/>
              <a:gd name="connsiteY11" fmla="*/ 2323652 h 3202992"/>
              <a:gd name="connsiteX12" fmla="*/ 2264386 w 12204452"/>
              <a:gd name="connsiteY12" fmla="*/ 2366682 h 3202992"/>
              <a:gd name="connsiteX13" fmla="*/ 2210598 w 12204452"/>
              <a:gd name="connsiteY13" fmla="*/ 2409713 h 3202992"/>
              <a:gd name="connsiteX14" fmla="*/ 2178325 w 12204452"/>
              <a:gd name="connsiteY14" fmla="*/ 2420471 h 3202992"/>
              <a:gd name="connsiteX15" fmla="*/ 2146052 w 12204452"/>
              <a:gd name="connsiteY15" fmla="*/ 2441986 h 3202992"/>
              <a:gd name="connsiteX16" fmla="*/ 2113779 w 12204452"/>
              <a:gd name="connsiteY16" fmla="*/ 2474259 h 3202992"/>
              <a:gd name="connsiteX17" fmla="*/ 2049233 w 12204452"/>
              <a:gd name="connsiteY17" fmla="*/ 2495774 h 3202992"/>
              <a:gd name="connsiteX18" fmla="*/ 2006203 w 12204452"/>
              <a:gd name="connsiteY18" fmla="*/ 2517289 h 3202992"/>
              <a:gd name="connsiteX19" fmla="*/ 1941657 w 12204452"/>
              <a:gd name="connsiteY19" fmla="*/ 2560320 h 3202992"/>
              <a:gd name="connsiteX20" fmla="*/ 1898626 w 12204452"/>
              <a:gd name="connsiteY20" fmla="*/ 2571078 h 3202992"/>
              <a:gd name="connsiteX21" fmla="*/ 1823323 w 12204452"/>
              <a:gd name="connsiteY21" fmla="*/ 2614108 h 3202992"/>
              <a:gd name="connsiteX22" fmla="*/ 1791050 w 12204452"/>
              <a:gd name="connsiteY22" fmla="*/ 2624866 h 3202992"/>
              <a:gd name="connsiteX23" fmla="*/ 1704989 w 12204452"/>
              <a:gd name="connsiteY23" fmla="*/ 2646381 h 3202992"/>
              <a:gd name="connsiteX24" fmla="*/ 1575897 w 12204452"/>
              <a:gd name="connsiteY24" fmla="*/ 2678654 h 3202992"/>
              <a:gd name="connsiteX25" fmla="*/ 1522109 w 12204452"/>
              <a:gd name="connsiteY25" fmla="*/ 2689412 h 3202992"/>
              <a:gd name="connsiteX26" fmla="*/ 1425290 w 12204452"/>
              <a:gd name="connsiteY26" fmla="*/ 2700169 h 3202992"/>
              <a:gd name="connsiteX27" fmla="*/ 1339229 w 12204452"/>
              <a:gd name="connsiteY27" fmla="*/ 2721685 h 3202992"/>
              <a:gd name="connsiteX28" fmla="*/ 1274683 w 12204452"/>
              <a:gd name="connsiteY28" fmla="*/ 2743200 h 3202992"/>
              <a:gd name="connsiteX29" fmla="*/ 1242410 w 12204452"/>
              <a:gd name="connsiteY29" fmla="*/ 2753958 h 3202992"/>
              <a:gd name="connsiteX30" fmla="*/ 1199379 w 12204452"/>
              <a:gd name="connsiteY30" fmla="*/ 2775473 h 3202992"/>
              <a:gd name="connsiteX31" fmla="*/ 1124076 w 12204452"/>
              <a:gd name="connsiteY31" fmla="*/ 2796988 h 3202992"/>
              <a:gd name="connsiteX32" fmla="*/ 1059530 w 12204452"/>
              <a:gd name="connsiteY32" fmla="*/ 2818504 h 3202992"/>
              <a:gd name="connsiteX33" fmla="*/ 1016499 w 12204452"/>
              <a:gd name="connsiteY33" fmla="*/ 2829261 h 3202992"/>
              <a:gd name="connsiteX34" fmla="*/ 951953 w 12204452"/>
              <a:gd name="connsiteY34" fmla="*/ 2850776 h 3202992"/>
              <a:gd name="connsiteX35" fmla="*/ 898165 w 12204452"/>
              <a:gd name="connsiteY35" fmla="*/ 2861534 h 3202992"/>
              <a:gd name="connsiteX36" fmla="*/ 833619 w 12204452"/>
              <a:gd name="connsiteY36" fmla="*/ 2883049 h 3202992"/>
              <a:gd name="connsiteX37" fmla="*/ 801346 w 12204452"/>
              <a:gd name="connsiteY37" fmla="*/ 2893807 h 3202992"/>
              <a:gd name="connsiteX38" fmla="*/ 726043 w 12204452"/>
              <a:gd name="connsiteY38" fmla="*/ 2915322 h 3202992"/>
              <a:gd name="connsiteX39" fmla="*/ 683012 w 12204452"/>
              <a:gd name="connsiteY39" fmla="*/ 2926080 h 3202992"/>
              <a:gd name="connsiteX40" fmla="*/ 618466 w 12204452"/>
              <a:gd name="connsiteY40" fmla="*/ 2947595 h 3202992"/>
              <a:gd name="connsiteX41" fmla="*/ 575436 w 12204452"/>
              <a:gd name="connsiteY41" fmla="*/ 2958353 h 3202992"/>
              <a:gd name="connsiteX42" fmla="*/ 543163 w 12204452"/>
              <a:gd name="connsiteY42" fmla="*/ 2969111 h 3202992"/>
              <a:gd name="connsiteX43" fmla="*/ 489374 w 12204452"/>
              <a:gd name="connsiteY43" fmla="*/ 2979868 h 3202992"/>
              <a:gd name="connsiteX44" fmla="*/ 457102 w 12204452"/>
              <a:gd name="connsiteY44" fmla="*/ 2990626 h 3202992"/>
              <a:gd name="connsiteX45" fmla="*/ 414071 w 12204452"/>
              <a:gd name="connsiteY45" fmla="*/ 3001384 h 3202992"/>
              <a:gd name="connsiteX46" fmla="*/ 381798 w 12204452"/>
              <a:gd name="connsiteY46" fmla="*/ 3012141 h 3202992"/>
              <a:gd name="connsiteX47" fmla="*/ 317252 w 12204452"/>
              <a:gd name="connsiteY47" fmla="*/ 3022899 h 3202992"/>
              <a:gd name="connsiteX48" fmla="*/ 252706 w 12204452"/>
              <a:gd name="connsiteY48" fmla="*/ 3044414 h 3202992"/>
              <a:gd name="connsiteX49" fmla="*/ 209676 w 12204452"/>
              <a:gd name="connsiteY49" fmla="*/ 3055172 h 3202992"/>
              <a:gd name="connsiteX50" fmla="*/ 145130 w 12204452"/>
              <a:gd name="connsiteY50" fmla="*/ 3076687 h 3202992"/>
              <a:gd name="connsiteX51" fmla="*/ 1850094 w 12204452"/>
              <a:gd name="connsiteY51" fmla="*/ 1296121 h 3202992"/>
              <a:gd name="connsiteX52" fmla="*/ 144830 w 12204452"/>
              <a:gd name="connsiteY52" fmla="*/ 2381558 h 3202992"/>
              <a:gd name="connsiteX53" fmla="*/ 573160 w 12204452"/>
              <a:gd name="connsiteY53" fmla="*/ 946345 h 3202992"/>
              <a:gd name="connsiteX54" fmla="*/ 5280 w 12204452"/>
              <a:gd name="connsiteY54" fmla="*/ 0 h 3202992"/>
              <a:gd name="connsiteX55" fmla="*/ 12204452 w 12204452"/>
              <a:gd name="connsiteY55" fmla="*/ 10758 h 3202992"/>
              <a:gd name="connsiteX56" fmla="*/ 11861654 w 12204452"/>
              <a:gd name="connsiteY56" fmla="*/ 803039 h 3202992"/>
              <a:gd name="connsiteX57" fmla="*/ 10400290 w 12204452"/>
              <a:gd name="connsiteY57" fmla="*/ 1384231 h 3202992"/>
              <a:gd name="connsiteX58" fmla="*/ 9149280 w 12204452"/>
              <a:gd name="connsiteY58" fmla="*/ 2011680 h 3202992"/>
              <a:gd name="connsiteX59" fmla="*/ 3683983 w 12204452"/>
              <a:gd name="connsiteY59" fmla="*/ 1991098 h 3202992"/>
              <a:gd name="connsiteX0" fmla="*/ 3685826 w 12206295"/>
              <a:gd name="connsiteY0" fmla="*/ 1991098 h 3202991"/>
              <a:gd name="connsiteX1" fmla="*/ 3374016 w 12206295"/>
              <a:gd name="connsiteY1" fmla="*/ 2000922 h 3202991"/>
              <a:gd name="connsiteX2" fmla="*/ 2793354 w 12206295"/>
              <a:gd name="connsiteY2" fmla="*/ 2054711 h 3202991"/>
              <a:gd name="connsiteX3" fmla="*/ 2761081 w 12206295"/>
              <a:gd name="connsiteY3" fmla="*/ 2076226 h 3202991"/>
              <a:gd name="connsiteX4" fmla="*/ 2718050 w 12206295"/>
              <a:gd name="connsiteY4" fmla="*/ 2108499 h 3202991"/>
              <a:gd name="connsiteX5" fmla="*/ 2685777 w 12206295"/>
              <a:gd name="connsiteY5" fmla="*/ 2119256 h 3202991"/>
              <a:gd name="connsiteX6" fmla="*/ 2599716 w 12206295"/>
              <a:gd name="connsiteY6" fmla="*/ 2183802 h 3202991"/>
              <a:gd name="connsiteX7" fmla="*/ 2524413 w 12206295"/>
              <a:gd name="connsiteY7" fmla="*/ 2216075 h 3202991"/>
              <a:gd name="connsiteX8" fmla="*/ 2492140 w 12206295"/>
              <a:gd name="connsiteY8" fmla="*/ 2237591 h 3202991"/>
              <a:gd name="connsiteX9" fmla="*/ 2459867 w 12206295"/>
              <a:gd name="connsiteY9" fmla="*/ 2269864 h 3202991"/>
              <a:gd name="connsiteX10" fmla="*/ 2416836 w 12206295"/>
              <a:gd name="connsiteY10" fmla="*/ 2280621 h 3202991"/>
              <a:gd name="connsiteX11" fmla="*/ 2352290 w 12206295"/>
              <a:gd name="connsiteY11" fmla="*/ 2323652 h 3202991"/>
              <a:gd name="connsiteX12" fmla="*/ 2266229 w 12206295"/>
              <a:gd name="connsiteY12" fmla="*/ 2366682 h 3202991"/>
              <a:gd name="connsiteX13" fmla="*/ 2212441 w 12206295"/>
              <a:gd name="connsiteY13" fmla="*/ 2409713 h 3202991"/>
              <a:gd name="connsiteX14" fmla="*/ 2180168 w 12206295"/>
              <a:gd name="connsiteY14" fmla="*/ 2420471 h 3202991"/>
              <a:gd name="connsiteX15" fmla="*/ 2147895 w 12206295"/>
              <a:gd name="connsiteY15" fmla="*/ 2441986 h 3202991"/>
              <a:gd name="connsiteX16" fmla="*/ 2115622 w 12206295"/>
              <a:gd name="connsiteY16" fmla="*/ 2474259 h 3202991"/>
              <a:gd name="connsiteX17" fmla="*/ 2051076 w 12206295"/>
              <a:gd name="connsiteY17" fmla="*/ 2495774 h 3202991"/>
              <a:gd name="connsiteX18" fmla="*/ 2008046 w 12206295"/>
              <a:gd name="connsiteY18" fmla="*/ 2517289 h 3202991"/>
              <a:gd name="connsiteX19" fmla="*/ 1943500 w 12206295"/>
              <a:gd name="connsiteY19" fmla="*/ 2560320 h 3202991"/>
              <a:gd name="connsiteX20" fmla="*/ 1900469 w 12206295"/>
              <a:gd name="connsiteY20" fmla="*/ 2571078 h 3202991"/>
              <a:gd name="connsiteX21" fmla="*/ 1825166 w 12206295"/>
              <a:gd name="connsiteY21" fmla="*/ 2614108 h 3202991"/>
              <a:gd name="connsiteX22" fmla="*/ 1792893 w 12206295"/>
              <a:gd name="connsiteY22" fmla="*/ 2624866 h 3202991"/>
              <a:gd name="connsiteX23" fmla="*/ 1706832 w 12206295"/>
              <a:gd name="connsiteY23" fmla="*/ 2646381 h 3202991"/>
              <a:gd name="connsiteX24" fmla="*/ 1577740 w 12206295"/>
              <a:gd name="connsiteY24" fmla="*/ 2678654 h 3202991"/>
              <a:gd name="connsiteX25" fmla="*/ 1523952 w 12206295"/>
              <a:gd name="connsiteY25" fmla="*/ 2689412 h 3202991"/>
              <a:gd name="connsiteX26" fmla="*/ 1427133 w 12206295"/>
              <a:gd name="connsiteY26" fmla="*/ 2700169 h 3202991"/>
              <a:gd name="connsiteX27" fmla="*/ 1341072 w 12206295"/>
              <a:gd name="connsiteY27" fmla="*/ 2721685 h 3202991"/>
              <a:gd name="connsiteX28" fmla="*/ 1276526 w 12206295"/>
              <a:gd name="connsiteY28" fmla="*/ 2743200 h 3202991"/>
              <a:gd name="connsiteX29" fmla="*/ 1244253 w 12206295"/>
              <a:gd name="connsiteY29" fmla="*/ 2753958 h 3202991"/>
              <a:gd name="connsiteX30" fmla="*/ 1201222 w 12206295"/>
              <a:gd name="connsiteY30" fmla="*/ 2775473 h 3202991"/>
              <a:gd name="connsiteX31" fmla="*/ 1125919 w 12206295"/>
              <a:gd name="connsiteY31" fmla="*/ 2796988 h 3202991"/>
              <a:gd name="connsiteX32" fmla="*/ 1061373 w 12206295"/>
              <a:gd name="connsiteY32" fmla="*/ 2818504 h 3202991"/>
              <a:gd name="connsiteX33" fmla="*/ 1018342 w 12206295"/>
              <a:gd name="connsiteY33" fmla="*/ 2829261 h 3202991"/>
              <a:gd name="connsiteX34" fmla="*/ 953796 w 12206295"/>
              <a:gd name="connsiteY34" fmla="*/ 2850776 h 3202991"/>
              <a:gd name="connsiteX35" fmla="*/ 900008 w 12206295"/>
              <a:gd name="connsiteY35" fmla="*/ 2861534 h 3202991"/>
              <a:gd name="connsiteX36" fmla="*/ 835462 w 12206295"/>
              <a:gd name="connsiteY36" fmla="*/ 2883049 h 3202991"/>
              <a:gd name="connsiteX37" fmla="*/ 803189 w 12206295"/>
              <a:gd name="connsiteY37" fmla="*/ 2893807 h 3202991"/>
              <a:gd name="connsiteX38" fmla="*/ 727886 w 12206295"/>
              <a:gd name="connsiteY38" fmla="*/ 2915322 h 3202991"/>
              <a:gd name="connsiteX39" fmla="*/ 684855 w 12206295"/>
              <a:gd name="connsiteY39" fmla="*/ 2926080 h 3202991"/>
              <a:gd name="connsiteX40" fmla="*/ 620309 w 12206295"/>
              <a:gd name="connsiteY40" fmla="*/ 2947595 h 3202991"/>
              <a:gd name="connsiteX41" fmla="*/ 577279 w 12206295"/>
              <a:gd name="connsiteY41" fmla="*/ 2958353 h 3202991"/>
              <a:gd name="connsiteX42" fmla="*/ 545006 w 12206295"/>
              <a:gd name="connsiteY42" fmla="*/ 2969111 h 3202991"/>
              <a:gd name="connsiteX43" fmla="*/ 491217 w 12206295"/>
              <a:gd name="connsiteY43" fmla="*/ 2979868 h 3202991"/>
              <a:gd name="connsiteX44" fmla="*/ 458945 w 12206295"/>
              <a:gd name="connsiteY44" fmla="*/ 2990626 h 3202991"/>
              <a:gd name="connsiteX45" fmla="*/ 415914 w 12206295"/>
              <a:gd name="connsiteY45" fmla="*/ 3001384 h 3202991"/>
              <a:gd name="connsiteX46" fmla="*/ 383641 w 12206295"/>
              <a:gd name="connsiteY46" fmla="*/ 3012141 h 3202991"/>
              <a:gd name="connsiteX47" fmla="*/ 319095 w 12206295"/>
              <a:gd name="connsiteY47" fmla="*/ 3022899 h 3202991"/>
              <a:gd name="connsiteX48" fmla="*/ 254549 w 12206295"/>
              <a:gd name="connsiteY48" fmla="*/ 3044414 h 3202991"/>
              <a:gd name="connsiteX49" fmla="*/ 211519 w 12206295"/>
              <a:gd name="connsiteY49" fmla="*/ 3055172 h 3202991"/>
              <a:gd name="connsiteX50" fmla="*/ 146973 w 12206295"/>
              <a:gd name="connsiteY50" fmla="*/ 3076687 h 3202991"/>
              <a:gd name="connsiteX51" fmla="*/ 1851937 w 12206295"/>
              <a:gd name="connsiteY51" fmla="*/ 1296121 h 3202991"/>
              <a:gd name="connsiteX52" fmla="*/ 1197674 w 12206295"/>
              <a:gd name="connsiteY52" fmla="*/ 1117762 h 3202991"/>
              <a:gd name="connsiteX53" fmla="*/ 575003 w 12206295"/>
              <a:gd name="connsiteY53" fmla="*/ 946345 h 3202991"/>
              <a:gd name="connsiteX54" fmla="*/ 7123 w 12206295"/>
              <a:gd name="connsiteY54" fmla="*/ 0 h 3202991"/>
              <a:gd name="connsiteX55" fmla="*/ 12206295 w 12206295"/>
              <a:gd name="connsiteY55" fmla="*/ 10758 h 3202991"/>
              <a:gd name="connsiteX56" fmla="*/ 11863497 w 12206295"/>
              <a:gd name="connsiteY56" fmla="*/ 803039 h 3202991"/>
              <a:gd name="connsiteX57" fmla="*/ 10402133 w 12206295"/>
              <a:gd name="connsiteY57" fmla="*/ 1384231 h 3202991"/>
              <a:gd name="connsiteX58" fmla="*/ 9151123 w 12206295"/>
              <a:gd name="connsiteY58" fmla="*/ 2011680 h 3202991"/>
              <a:gd name="connsiteX59" fmla="*/ 3685826 w 12206295"/>
              <a:gd name="connsiteY59" fmla="*/ 1991098 h 3202991"/>
              <a:gd name="connsiteX0" fmla="*/ 3685531 w 12206000"/>
              <a:gd name="connsiteY0" fmla="*/ 1991098 h 3202991"/>
              <a:gd name="connsiteX1" fmla="*/ 3373721 w 12206000"/>
              <a:gd name="connsiteY1" fmla="*/ 2000922 h 3202991"/>
              <a:gd name="connsiteX2" fmla="*/ 2793059 w 12206000"/>
              <a:gd name="connsiteY2" fmla="*/ 2054711 h 3202991"/>
              <a:gd name="connsiteX3" fmla="*/ 2760786 w 12206000"/>
              <a:gd name="connsiteY3" fmla="*/ 2076226 h 3202991"/>
              <a:gd name="connsiteX4" fmla="*/ 2717755 w 12206000"/>
              <a:gd name="connsiteY4" fmla="*/ 2108499 h 3202991"/>
              <a:gd name="connsiteX5" fmla="*/ 2685482 w 12206000"/>
              <a:gd name="connsiteY5" fmla="*/ 2119256 h 3202991"/>
              <a:gd name="connsiteX6" fmla="*/ 2599421 w 12206000"/>
              <a:gd name="connsiteY6" fmla="*/ 2183802 h 3202991"/>
              <a:gd name="connsiteX7" fmla="*/ 2524118 w 12206000"/>
              <a:gd name="connsiteY7" fmla="*/ 2216075 h 3202991"/>
              <a:gd name="connsiteX8" fmla="*/ 2491845 w 12206000"/>
              <a:gd name="connsiteY8" fmla="*/ 2237591 h 3202991"/>
              <a:gd name="connsiteX9" fmla="*/ 2459572 w 12206000"/>
              <a:gd name="connsiteY9" fmla="*/ 2269864 h 3202991"/>
              <a:gd name="connsiteX10" fmla="*/ 2416541 w 12206000"/>
              <a:gd name="connsiteY10" fmla="*/ 2280621 h 3202991"/>
              <a:gd name="connsiteX11" fmla="*/ 2351995 w 12206000"/>
              <a:gd name="connsiteY11" fmla="*/ 2323652 h 3202991"/>
              <a:gd name="connsiteX12" fmla="*/ 2265934 w 12206000"/>
              <a:gd name="connsiteY12" fmla="*/ 2366682 h 3202991"/>
              <a:gd name="connsiteX13" fmla="*/ 2212146 w 12206000"/>
              <a:gd name="connsiteY13" fmla="*/ 2409713 h 3202991"/>
              <a:gd name="connsiteX14" fmla="*/ 2179873 w 12206000"/>
              <a:gd name="connsiteY14" fmla="*/ 2420471 h 3202991"/>
              <a:gd name="connsiteX15" fmla="*/ 2147600 w 12206000"/>
              <a:gd name="connsiteY15" fmla="*/ 2441986 h 3202991"/>
              <a:gd name="connsiteX16" fmla="*/ 2115327 w 12206000"/>
              <a:gd name="connsiteY16" fmla="*/ 2474259 h 3202991"/>
              <a:gd name="connsiteX17" fmla="*/ 2050781 w 12206000"/>
              <a:gd name="connsiteY17" fmla="*/ 2495774 h 3202991"/>
              <a:gd name="connsiteX18" fmla="*/ 2007751 w 12206000"/>
              <a:gd name="connsiteY18" fmla="*/ 2517289 h 3202991"/>
              <a:gd name="connsiteX19" fmla="*/ 1943205 w 12206000"/>
              <a:gd name="connsiteY19" fmla="*/ 2560320 h 3202991"/>
              <a:gd name="connsiteX20" fmla="*/ 1900174 w 12206000"/>
              <a:gd name="connsiteY20" fmla="*/ 2571078 h 3202991"/>
              <a:gd name="connsiteX21" fmla="*/ 1824871 w 12206000"/>
              <a:gd name="connsiteY21" fmla="*/ 2614108 h 3202991"/>
              <a:gd name="connsiteX22" fmla="*/ 1792598 w 12206000"/>
              <a:gd name="connsiteY22" fmla="*/ 2624866 h 3202991"/>
              <a:gd name="connsiteX23" fmla="*/ 1706537 w 12206000"/>
              <a:gd name="connsiteY23" fmla="*/ 2646381 h 3202991"/>
              <a:gd name="connsiteX24" fmla="*/ 1577445 w 12206000"/>
              <a:gd name="connsiteY24" fmla="*/ 2678654 h 3202991"/>
              <a:gd name="connsiteX25" fmla="*/ 1523657 w 12206000"/>
              <a:gd name="connsiteY25" fmla="*/ 2689412 h 3202991"/>
              <a:gd name="connsiteX26" fmla="*/ 1426838 w 12206000"/>
              <a:gd name="connsiteY26" fmla="*/ 2700169 h 3202991"/>
              <a:gd name="connsiteX27" fmla="*/ 1340777 w 12206000"/>
              <a:gd name="connsiteY27" fmla="*/ 2721685 h 3202991"/>
              <a:gd name="connsiteX28" fmla="*/ 1276231 w 12206000"/>
              <a:gd name="connsiteY28" fmla="*/ 2743200 h 3202991"/>
              <a:gd name="connsiteX29" fmla="*/ 1243958 w 12206000"/>
              <a:gd name="connsiteY29" fmla="*/ 2753958 h 3202991"/>
              <a:gd name="connsiteX30" fmla="*/ 1200927 w 12206000"/>
              <a:gd name="connsiteY30" fmla="*/ 2775473 h 3202991"/>
              <a:gd name="connsiteX31" fmla="*/ 1125624 w 12206000"/>
              <a:gd name="connsiteY31" fmla="*/ 2796988 h 3202991"/>
              <a:gd name="connsiteX32" fmla="*/ 1061078 w 12206000"/>
              <a:gd name="connsiteY32" fmla="*/ 2818504 h 3202991"/>
              <a:gd name="connsiteX33" fmla="*/ 1018047 w 12206000"/>
              <a:gd name="connsiteY33" fmla="*/ 2829261 h 3202991"/>
              <a:gd name="connsiteX34" fmla="*/ 953501 w 12206000"/>
              <a:gd name="connsiteY34" fmla="*/ 2850776 h 3202991"/>
              <a:gd name="connsiteX35" fmla="*/ 899713 w 12206000"/>
              <a:gd name="connsiteY35" fmla="*/ 2861534 h 3202991"/>
              <a:gd name="connsiteX36" fmla="*/ 835167 w 12206000"/>
              <a:gd name="connsiteY36" fmla="*/ 2883049 h 3202991"/>
              <a:gd name="connsiteX37" fmla="*/ 802894 w 12206000"/>
              <a:gd name="connsiteY37" fmla="*/ 2893807 h 3202991"/>
              <a:gd name="connsiteX38" fmla="*/ 727591 w 12206000"/>
              <a:gd name="connsiteY38" fmla="*/ 2915322 h 3202991"/>
              <a:gd name="connsiteX39" fmla="*/ 684560 w 12206000"/>
              <a:gd name="connsiteY39" fmla="*/ 2926080 h 3202991"/>
              <a:gd name="connsiteX40" fmla="*/ 620014 w 12206000"/>
              <a:gd name="connsiteY40" fmla="*/ 2947595 h 3202991"/>
              <a:gd name="connsiteX41" fmla="*/ 576984 w 12206000"/>
              <a:gd name="connsiteY41" fmla="*/ 2958353 h 3202991"/>
              <a:gd name="connsiteX42" fmla="*/ 544711 w 12206000"/>
              <a:gd name="connsiteY42" fmla="*/ 2969111 h 3202991"/>
              <a:gd name="connsiteX43" fmla="*/ 490922 w 12206000"/>
              <a:gd name="connsiteY43" fmla="*/ 2979868 h 3202991"/>
              <a:gd name="connsiteX44" fmla="*/ 458650 w 12206000"/>
              <a:gd name="connsiteY44" fmla="*/ 2990626 h 3202991"/>
              <a:gd name="connsiteX45" fmla="*/ 415619 w 12206000"/>
              <a:gd name="connsiteY45" fmla="*/ 3001384 h 3202991"/>
              <a:gd name="connsiteX46" fmla="*/ 383346 w 12206000"/>
              <a:gd name="connsiteY46" fmla="*/ 3012141 h 3202991"/>
              <a:gd name="connsiteX47" fmla="*/ 318800 w 12206000"/>
              <a:gd name="connsiteY47" fmla="*/ 3022899 h 3202991"/>
              <a:gd name="connsiteX48" fmla="*/ 254254 w 12206000"/>
              <a:gd name="connsiteY48" fmla="*/ 3044414 h 3202991"/>
              <a:gd name="connsiteX49" fmla="*/ 211224 w 12206000"/>
              <a:gd name="connsiteY49" fmla="*/ 3055172 h 3202991"/>
              <a:gd name="connsiteX50" fmla="*/ 146678 w 12206000"/>
              <a:gd name="connsiteY50" fmla="*/ 3076687 h 3202991"/>
              <a:gd name="connsiteX51" fmla="*/ 1851642 w 12206000"/>
              <a:gd name="connsiteY51" fmla="*/ 1296121 h 3202991"/>
              <a:gd name="connsiteX52" fmla="*/ 1197379 w 12206000"/>
              <a:gd name="connsiteY52" fmla="*/ 1117762 h 3202991"/>
              <a:gd name="connsiteX53" fmla="*/ 596157 w 12206000"/>
              <a:gd name="connsiteY53" fmla="*/ 876135 h 3202991"/>
              <a:gd name="connsiteX54" fmla="*/ 6828 w 12206000"/>
              <a:gd name="connsiteY54" fmla="*/ 0 h 3202991"/>
              <a:gd name="connsiteX55" fmla="*/ 12206000 w 12206000"/>
              <a:gd name="connsiteY55" fmla="*/ 10758 h 3202991"/>
              <a:gd name="connsiteX56" fmla="*/ 11863202 w 12206000"/>
              <a:gd name="connsiteY56" fmla="*/ 803039 h 3202991"/>
              <a:gd name="connsiteX57" fmla="*/ 10401838 w 12206000"/>
              <a:gd name="connsiteY57" fmla="*/ 1384231 h 3202991"/>
              <a:gd name="connsiteX58" fmla="*/ 9150828 w 12206000"/>
              <a:gd name="connsiteY58" fmla="*/ 2011680 h 3202991"/>
              <a:gd name="connsiteX59" fmla="*/ 3685531 w 12206000"/>
              <a:gd name="connsiteY59" fmla="*/ 1991098 h 3202991"/>
              <a:gd name="connsiteX0" fmla="*/ 3685531 w 12206000"/>
              <a:gd name="connsiteY0" fmla="*/ 1991098 h 3140984"/>
              <a:gd name="connsiteX1" fmla="*/ 3373721 w 12206000"/>
              <a:gd name="connsiteY1" fmla="*/ 2000922 h 3140984"/>
              <a:gd name="connsiteX2" fmla="*/ 2793059 w 12206000"/>
              <a:gd name="connsiteY2" fmla="*/ 2054711 h 3140984"/>
              <a:gd name="connsiteX3" fmla="*/ 2760786 w 12206000"/>
              <a:gd name="connsiteY3" fmla="*/ 2076226 h 3140984"/>
              <a:gd name="connsiteX4" fmla="*/ 2717755 w 12206000"/>
              <a:gd name="connsiteY4" fmla="*/ 2108499 h 3140984"/>
              <a:gd name="connsiteX5" fmla="*/ 2685482 w 12206000"/>
              <a:gd name="connsiteY5" fmla="*/ 2119256 h 3140984"/>
              <a:gd name="connsiteX6" fmla="*/ 2599421 w 12206000"/>
              <a:gd name="connsiteY6" fmla="*/ 2183802 h 3140984"/>
              <a:gd name="connsiteX7" fmla="*/ 2524118 w 12206000"/>
              <a:gd name="connsiteY7" fmla="*/ 2216075 h 3140984"/>
              <a:gd name="connsiteX8" fmla="*/ 2491845 w 12206000"/>
              <a:gd name="connsiteY8" fmla="*/ 2237591 h 3140984"/>
              <a:gd name="connsiteX9" fmla="*/ 2459572 w 12206000"/>
              <a:gd name="connsiteY9" fmla="*/ 2269864 h 3140984"/>
              <a:gd name="connsiteX10" fmla="*/ 2416541 w 12206000"/>
              <a:gd name="connsiteY10" fmla="*/ 2280621 h 3140984"/>
              <a:gd name="connsiteX11" fmla="*/ 2351995 w 12206000"/>
              <a:gd name="connsiteY11" fmla="*/ 2323652 h 3140984"/>
              <a:gd name="connsiteX12" fmla="*/ 2265934 w 12206000"/>
              <a:gd name="connsiteY12" fmla="*/ 2366682 h 3140984"/>
              <a:gd name="connsiteX13" fmla="*/ 2212146 w 12206000"/>
              <a:gd name="connsiteY13" fmla="*/ 2409713 h 3140984"/>
              <a:gd name="connsiteX14" fmla="*/ 2179873 w 12206000"/>
              <a:gd name="connsiteY14" fmla="*/ 2420471 h 3140984"/>
              <a:gd name="connsiteX15" fmla="*/ 2147600 w 12206000"/>
              <a:gd name="connsiteY15" fmla="*/ 2441986 h 3140984"/>
              <a:gd name="connsiteX16" fmla="*/ 2115327 w 12206000"/>
              <a:gd name="connsiteY16" fmla="*/ 2474259 h 3140984"/>
              <a:gd name="connsiteX17" fmla="*/ 2050781 w 12206000"/>
              <a:gd name="connsiteY17" fmla="*/ 2495774 h 3140984"/>
              <a:gd name="connsiteX18" fmla="*/ 2007751 w 12206000"/>
              <a:gd name="connsiteY18" fmla="*/ 2517289 h 3140984"/>
              <a:gd name="connsiteX19" fmla="*/ 1943205 w 12206000"/>
              <a:gd name="connsiteY19" fmla="*/ 2560320 h 3140984"/>
              <a:gd name="connsiteX20" fmla="*/ 1900174 w 12206000"/>
              <a:gd name="connsiteY20" fmla="*/ 2571078 h 3140984"/>
              <a:gd name="connsiteX21" fmla="*/ 1824871 w 12206000"/>
              <a:gd name="connsiteY21" fmla="*/ 2614108 h 3140984"/>
              <a:gd name="connsiteX22" fmla="*/ 1792598 w 12206000"/>
              <a:gd name="connsiteY22" fmla="*/ 2624866 h 3140984"/>
              <a:gd name="connsiteX23" fmla="*/ 1706537 w 12206000"/>
              <a:gd name="connsiteY23" fmla="*/ 2646381 h 3140984"/>
              <a:gd name="connsiteX24" fmla="*/ 1577445 w 12206000"/>
              <a:gd name="connsiteY24" fmla="*/ 2678654 h 3140984"/>
              <a:gd name="connsiteX25" fmla="*/ 1523657 w 12206000"/>
              <a:gd name="connsiteY25" fmla="*/ 2689412 h 3140984"/>
              <a:gd name="connsiteX26" fmla="*/ 1426838 w 12206000"/>
              <a:gd name="connsiteY26" fmla="*/ 2700169 h 3140984"/>
              <a:gd name="connsiteX27" fmla="*/ 1340777 w 12206000"/>
              <a:gd name="connsiteY27" fmla="*/ 2721685 h 3140984"/>
              <a:gd name="connsiteX28" fmla="*/ 1276231 w 12206000"/>
              <a:gd name="connsiteY28" fmla="*/ 2743200 h 3140984"/>
              <a:gd name="connsiteX29" fmla="*/ 1243958 w 12206000"/>
              <a:gd name="connsiteY29" fmla="*/ 2753958 h 3140984"/>
              <a:gd name="connsiteX30" fmla="*/ 1200927 w 12206000"/>
              <a:gd name="connsiteY30" fmla="*/ 2775473 h 3140984"/>
              <a:gd name="connsiteX31" fmla="*/ 1125624 w 12206000"/>
              <a:gd name="connsiteY31" fmla="*/ 2796988 h 3140984"/>
              <a:gd name="connsiteX32" fmla="*/ 1061078 w 12206000"/>
              <a:gd name="connsiteY32" fmla="*/ 2818504 h 3140984"/>
              <a:gd name="connsiteX33" fmla="*/ 1018047 w 12206000"/>
              <a:gd name="connsiteY33" fmla="*/ 2829261 h 3140984"/>
              <a:gd name="connsiteX34" fmla="*/ 953501 w 12206000"/>
              <a:gd name="connsiteY34" fmla="*/ 2850776 h 3140984"/>
              <a:gd name="connsiteX35" fmla="*/ 899713 w 12206000"/>
              <a:gd name="connsiteY35" fmla="*/ 2861534 h 3140984"/>
              <a:gd name="connsiteX36" fmla="*/ 835167 w 12206000"/>
              <a:gd name="connsiteY36" fmla="*/ 2883049 h 3140984"/>
              <a:gd name="connsiteX37" fmla="*/ 802894 w 12206000"/>
              <a:gd name="connsiteY37" fmla="*/ 2893807 h 3140984"/>
              <a:gd name="connsiteX38" fmla="*/ 727591 w 12206000"/>
              <a:gd name="connsiteY38" fmla="*/ 2915322 h 3140984"/>
              <a:gd name="connsiteX39" fmla="*/ 684560 w 12206000"/>
              <a:gd name="connsiteY39" fmla="*/ 2926080 h 3140984"/>
              <a:gd name="connsiteX40" fmla="*/ 620014 w 12206000"/>
              <a:gd name="connsiteY40" fmla="*/ 2947595 h 3140984"/>
              <a:gd name="connsiteX41" fmla="*/ 576984 w 12206000"/>
              <a:gd name="connsiteY41" fmla="*/ 2958353 h 3140984"/>
              <a:gd name="connsiteX42" fmla="*/ 544711 w 12206000"/>
              <a:gd name="connsiteY42" fmla="*/ 2969111 h 3140984"/>
              <a:gd name="connsiteX43" fmla="*/ 490922 w 12206000"/>
              <a:gd name="connsiteY43" fmla="*/ 2979868 h 3140984"/>
              <a:gd name="connsiteX44" fmla="*/ 458650 w 12206000"/>
              <a:gd name="connsiteY44" fmla="*/ 2990626 h 3140984"/>
              <a:gd name="connsiteX45" fmla="*/ 415619 w 12206000"/>
              <a:gd name="connsiteY45" fmla="*/ 3001384 h 3140984"/>
              <a:gd name="connsiteX46" fmla="*/ 383346 w 12206000"/>
              <a:gd name="connsiteY46" fmla="*/ 3012141 h 3140984"/>
              <a:gd name="connsiteX47" fmla="*/ 318800 w 12206000"/>
              <a:gd name="connsiteY47" fmla="*/ 3022899 h 3140984"/>
              <a:gd name="connsiteX48" fmla="*/ 254254 w 12206000"/>
              <a:gd name="connsiteY48" fmla="*/ 3044414 h 3140984"/>
              <a:gd name="connsiteX49" fmla="*/ 211224 w 12206000"/>
              <a:gd name="connsiteY49" fmla="*/ 3055172 h 3140984"/>
              <a:gd name="connsiteX50" fmla="*/ 2119986 w 12206000"/>
              <a:gd name="connsiteY50" fmla="*/ 1859697 h 3140984"/>
              <a:gd name="connsiteX51" fmla="*/ 1851642 w 12206000"/>
              <a:gd name="connsiteY51" fmla="*/ 1296121 h 3140984"/>
              <a:gd name="connsiteX52" fmla="*/ 1197379 w 12206000"/>
              <a:gd name="connsiteY52" fmla="*/ 1117762 h 3140984"/>
              <a:gd name="connsiteX53" fmla="*/ 596157 w 12206000"/>
              <a:gd name="connsiteY53" fmla="*/ 876135 h 3140984"/>
              <a:gd name="connsiteX54" fmla="*/ 6828 w 12206000"/>
              <a:gd name="connsiteY54" fmla="*/ 0 h 3140984"/>
              <a:gd name="connsiteX55" fmla="*/ 12206000 w 12206000"/>
              <a:gd name="connsiteY55" fmla="*/ 10758 h 3140984"/>
              <a:gd name="connsiteX56" fmla="*/ 11863202 w 12206000"/>
              <a:gd name="connsiteY56" fmla="*/ 803039 h 3140984"/>
              <a:gd name="connsiteX57" fmla="*/ 10401838 w 12206000"/>
              <a:gd name="connsiteY57" fmla="*/ 1384231 h 3140984"/>
              <a:gd name="connsiteX58" fmla="*/ 9150828 w 12206000"/>
              <a:gd name="connsiteY58" fmla="*/ 2011680 h 3140984"/>
              <a:gd name="connsiteX59" fmla="*/ 3685531 w 12206000"/>
              <a:gd name="connsiteY59" fmla="*/ 1991098 h 3140984"/>
              <a:gd name="connsiteX0" fmla="*/ 3685531 w 12206000"/>
              <a:gd name="connsiteY0" fmla="*/ 1991098 h 3105562"/>
              <a:gd name="connsiteX1" fmla="*/ 3373721 w 12206000"/>
              <a:gd name="connsiteY1" fmla="*/ 2000922 h 3105562"/>
              <a:gd name="connsiteX2" fmla="*/ 2793059 w 12206000"/>
              <a:gd name="connsiteY2" fmla="*/ 2054711 h 3105562"/>
              <a:gd name="connsiteX3" fmla="*/ 2760786 w 12206000"/>
              <a:gd name="connsiteY3" fmla="*/ 2076226 h 3105562"/>
              <a:gd name="connsiteX4" fmla="*/ 2717755 w 12206000"/>
              <a:gd name="connsiteY4" fmla="*/ 2108499 h 3105562"/>
              <a:gd name="connsiteX5" fmla="*/ 2685482 w 12206000"/>
              <a:gd name="connsiteY5" fmla="*/ 2119256 h 3105562"/>
              <a:gd name="connsiteX6" fmla="*/ 2599421 w 12206000"/>
              <a:gd name="connsiteY6" fmla="*/ 2183802 h 3105562"/>
              <a:gd name="connsiteX7" fmla="*/ 2524118 w 12206000"/>
              <a:gd name="connsiteY7" fmla="*/ 2216075 h 3105562"/>
              <a:gd name="connsiteX8" fmla="*/ 2491845 w 12206000"/>
              <a:gd name="connsiteY8" fmla="*/ 2237591 h 3105562"/>
              <a:gd name="connsiteX9" fmla="*/ 2459572 w 12206000"/>
              <a:gd name="connsiteY9" fmla="*/ 2269864 h 3105562"/>
              <a:gd name="connsiteX10" fmla="*/ 2416541 w 12206000"/>
              <a:gd name="connsiteY10" fmla="*/ 2280621 h 3105562"/>
              <a:gd name="connsiteX11" fmla="*/ 2351995 w 12206000"/>
              <a:gd name="connsiteY11" fmla="*/ 2323652 h 3105562"/>
              <a:gd name="connsiteX12" fmla="*/ 2265934 w 12206000"/>
              <a:gd name="connsiteY12" fmla="*/ 2366682 h 3105562"/>
              <a:gd name="connsiteX13" fmla="*/ 2212146 w 12206000"/>
              <a:gd name="connsiteY13" fmla="*/ 2409713 h 3105562"/>
              <a:gd name="connsiteX14" fmla="*/ 2179873 w 12206000"/>
              <a:gd name="connsiteY14" fmla="*/ 2420471 h 3105562"/>
              <a:gd name="connsiteX15" fmla="*/ 2147600 w 12206000"/>
              <a:gd name="connsiteY15" fmla="*/ 2441986 h 3105562"/>
              <a:gd name="connsiteX16" fmla="*/ 2115327 w 12206000"/>
              <a:gd name="connsiteY16" fmla="*/ 2474259 h 3105562"/>
              <a:gd name="connsiteX17" fmla="*/ 2050781 w 12206000"/>
              <a:gd name="connsiteY17" fmla="*/ 2495774 h 3105562"/>
              <a:gd name="connsiteX18" fmla="*/ 2007751 w 12206000"/>
              <a:gd name="connsiteY18" fmla="*/ 2517289 h 3105562"/>
              <a:gd name="connsiteX19" fmla="*/ 1943205 w 12206000"/>
              <a:gd name="connsiteY19" fmla="*/ 2560320 h 3105562"/>
              <a:gd name="connsiteX20" fmla="*/ 1900174 w 12206000"/>
              <a:gd name="connsiteY20" fmla="*/ 2571078 h 3105562"/>
              <a:gd name="connsiteX21" fmla="*/ 1824871 w 12206000"/>
              <a:gd name="connsiteY21" fmla="*/ 2614108 h 3105562"/>
              <a:gd name="connsiteX22" fmla="*/ 1792598 w 12206000"/>
              <a:gd name="connsiteY22" fmla="*/ 2624866 h 3105562"/>
              <a:gd name="connsiteX23" fmla="*/ 1706537 w 12206000"/>
              <a:gd name="connsiteY23" fmla="*/ 2646381 h 3105562"/>
              <a:gd name="connsiteX24" fmla="*/ 1577445 w 12206000"/>
              <a:gd name="connsiteY24" fmla="*/ 2678654 h 3105562"/>
              <a:gd name="connsiteX25" fmla="*/ 1523657 w 12206000"/>
              <a:gd name="connsiteY25" fmla="*/ 2689412 h 3105562"/>
              <a:gd name="connsiteX26" fmla="*/ 1426838 w 12206000"/>
              <a:gd name="connsiteY26" fmla="*/ 2700169 h 3105562"/>
              <a:gd name="connsiteX27" fmla="*/ 1340777 w 12206000"/>
              <a:gd name="connsiteY27" fmla="*/ 2721685 h 3105562"/>
              <a:gd name="connsiteX28" fmla="*/ 1276231 w 12206000"/>
              <a:gd name="connsiteY28" fmla="*/ 2743200 h 3105562"/>
              <a:gd name="connsiteX29" fmla="*/ 1243958 w 12206000"/>
              <a:gd name="connsiteY29" fmla="*/ 2753958 h 3105562"/>
              <a:gd name="connsiteX30" fmla="*/ 1200927 w 12206000"/>
              <a:gd name="connsiteY30" fmla="*/ 2775473 h 3105562"/>
              <a:gd name="connsiteX31" fmla="*/ 1125624 w 12206000"/>
              <a:gd name="connsiteY31" fmla="*/ 2796988 h 3105562"/>
              <a:gd name="connsiteX32" fmla="*/ 1061078 w 12206000"/>
              <a:gd name="connsiteY32" fmla="*/ 2818504 h 3105562"/>
              <a:gd name="connsiteX33" fmla="*/ 1018047 w 12206000"/>
              <a:gd name="connsiteY33" fmla="*/ 2829261 h 3105562"/>
              <a:gd name="connsiteX34" fmla="*/ 953501 w 12206000"/>
              <a:gd name="connsiteY34" fmla="*/ 2850776 h 3105562"/>
              <a:gd name="connsiteX35" fmla="*/ 899713 w 12206000"/>
              <a:gd name="connsiteY35" fmla="*/ 2861534 h 3105562"/>
              <a:gd name="connsiteX36" fmla="*/ 835167 w 12206000"/>
              <a:gd name="connsiteY36" fmla="*/ 2883049 h 3105562"/>
              <a:gd name="connsiteX37" fmla="*/ 802894 w 12206000"/>
              <a:gd name="connsiteY37" fmla="*/ 2893807 h 3105562"/>
              <a:gd name="connsiteX38" fmla="*/ 727591 w 12206000"/>
              <a:gd name="connsiteY38" fmla="*/ 2915322 h 3105562"/>
              <a:gd name="connsiteX39" fmla="*/ 684560 w 12206000"/>
              <a:gd name="connsiteY39" fmla="*/ 2926080 h 3105562"/>
              <a:gd name="connsiteX40" fmla="*/ 620014 w 12206000"/>
              <a:gd name="connsiteY40" fmla="*/ 2947595 h 3105562"/>
              <a:gd name="connsiteX41" fmla="*/ 576984 w 12206000"/>
              <a:gd name="connsiteY41" fmla="*/ 2958353 h 3105562"/>
              <a:gd name="connsiteX42" fmla="*/ 544711 w 12206000"/>
              <a:gd name="connsiteY42" fmla="*/ 2969111 h 3105562"/>
              <a:gd name="connsiteX43" fmla="*/ 490922 w 12206000"/>
              <a:gd name="connsiteY43" fmla="*/ 2979868 h 3105562"/>
              <a:gd name="connsiteX44" fmla="*/ 458650 w 12206000"/>
              <a:gd name="connsiteY44" fmla="*/ 2990626 h 3105562"/>
              <a:gd name="connsiteX45" fmla="*/ 415619 w 12206000"/>
              <a:gd name="connsiteY45" fmla="*/ 3001384 h 3105562"/>
              <a:gd name="connsiteX46" fmla="*/ 383346 w 12206000"/>
              <a:gd name="connsiteY46" fmla="*/ 3012141 h 3105562"/>
              <a:gd name="connsiteX47" fmla="*/ 318800 w 12206000"/>
              <a:gd name="connsiteY47" fmla="*/ 3022899 h 3105562"/>
              <a:gd name="connsiteX48" fmla="*/ 254254 w 12206000"/>
              <a:gd name="connsiteY48" fmla="*/ 3044414 h 3105562"/>
              <a:gd name="connsiteX49" fmla="*/ 2570614 w 12206000"/>
              <a:gd name="connsiteY49" fmla="*/ 2142429 h 3105562"/>
              <a:gd name="connsiteX50" fmla="*/ 2119986 w 12206000"/>
              <a:gd name="connsiteY50" fmla="*/ 1859697 h 3105562"/>
              <a:gd name="connsiteX51" fmla="*/ 1851642 w 12206000"/>
              <a:gd name="connsiteY51" fmla="*/ 1296121 h 3105562"/>
              <a:gd name="connsiteX52" fmla="*/ 1197379 w 12206000"/>
              <a:gd name="connsiteY52" fmla="*/ 1117762 h 3105562"/>
              <a:gd name="connsiteX53" fmla="*/ 596157 w 12206000"/>
              <a:gd name="connsiteY53" fmla="*/ 876135 h 3105562"/>
              <a:gd name="connsiteX54" fmla="*/ 6828 w 12206000"/>
              <a:gd name="connsiteY54" fmla="*/ 0 h 3105562"/>
              <a:gd name="connsiteX55" fmla="*/ 12206000 w 12206000"/>
              <a:gd name="connsiteY55" fmla="*/ 10758 h 3105562"/>
              <a:gd name="connsiteX56" fmla="*/ 11863202 w 12206000"/>
              <a:gd name="connsiteY56" fmla="*/ 803039 h 3105562"/>
              <a:gd name="connsiteX57" fmla="*/ 10401838 w 12206000"/>
              <a:gd name="connsiteY57" fmla="*/ 1384231 h 3105562"/>
              <a:gd name="connsiteX58" fmla="*/ 9150828 w 12206000"/>
              <a:gd name="connsiteY58" fmla="*/ 2011680 h 3105562"/>
              <a:gd name="connsiteX59" fmla="*/ 3685531 w 12206000"/>
              <a:gd name="connsiteY59" fmla="*/ 1991098 h 3105562"/>
              <a:gd name="connsiteX0" fmla="*/ 3685531 w 12206000"/>
              <a:gd name="connsiteY0" fmla="*/ 1991098 h 3078636"/>
              <a:gd name="connsiteX1" fmla="*/ 3373721 w 12206000"/>
              <a:gd name="connsiteY1" fmla="*/ 2000922 h 3078636"/>
              <a:gd name="connsiteX2" fmla="*/ 2793059 w 12206000"/>
              <a:gd name="connsiteY2" fmla="*/ 2054711 h 3078636"/>
              <a:gd name="connsiteX3" fmla="*/ 2760786 w 12206000"/>
              <a:gd name="connsiteY3" fmla="*/ 2076226 h 3078636"/>
              <a:gd name="connsiteX4" fmla="*/ 2717755 w 12206000"/>
              <a:gd name="connsiteY4" fmla="*/ 2108499 h 3078636"/>
              <a:gd name="connsiteX5" fmla="*/ 2685482 w 12206000"/>
              <a:gd name="connsiteY5" fmla="*/ 2119256 h 3078636"/>
              <a:gd name="connsiteX6" fmla="*/ 2599421 w 12206000"/>
              <a:gd name="connsiteY6" fmla="*/ 2183802 h 3078636"/>
              <a:gd name="connsiteX7" fmla="*/ 2524118 w 12206000"/>
              <a:gd name="connsiteY7" fmla="*/ 2216075 h 3078636"/>
              <a:gd name="connsiteX8" fmla="*/ 2491845 w 12206000"/>
              <a:gd name="connsiteY8" fmla="*/ 2237591 h 3078636"/>
              <a:gd name="connsiteX9" fmla="*/ 2459572 w 12206000"/>
              <a:gd name="connsiteY9" fmla="*/ 2269864 h 3078636"/>
              <a:gd name="connsiteX10" fmla="*/ 2416541 w 12206000"/>
              <a:gd name="connsiteY10" fmla="*/ 2280621 h 3078636"/>
              <a:gd name="connsiteX11" fmla="*/ 2351995 w 12206000"/>
              <a:gd name="connsiteY11" fmla="*/ 2323652 h 3078636"/>
              <a:gd name="connsiteX12" fmla="*/ 2265934 w 12206000"/>
              <a:gd name="connsiteY12" fmla="*/ 2366682 h 3078636"/>
              <a:gd name="connsiteX13" fmla="*/ 2212146 w 12206000"/>
              <a:gd name="connsiteY13" fmla="*/ 2409713 h 3078636"/>
              <a:gd name="connsiteX14" fmla="*/ 2179873 w 12206000"/>
              <a:gd name="connsiteY14" fmla="*/ 2420471 h 3078636"/>
              <a:gd name="connsiteX15" fmla="*/ 2147600 w 12206000"/>
              <a:gd name="connsiteY15" fmla="*/ 2441986 h 3078636"/>
              <a:gd name="connsiteX16" fmla="*/ 2115327 w 12206000"/>
              <a:gd name="connsiteY16" fmla="*/ 2474259 h 3078636"/>
              <a:gd name="connsiteX17" fmla="*/ 2050781 w 12206000"/>
              <a:gd name="connsiteY17" fmla="*/ 2495774 h 3078636"/>
              <a:gd name="connsiteX18" fmla="*/ 2007751 w 12206000"/>
              <a:gd name="connsiteY18" fmla="*/ 2517289 h 3078636"/>
              <a:gd name="connsiteX19" fmla="*/ 1943205 w 12206000"/>
              <a:gd name="connsiteY19" fmla="*/ 2560320 h 3078636"/>
              <a:gd name="connsiteX20" fmla="*/ 1900174 w 12206000"/>
              <a:gd name="connsiteY20" fmla="*/ 2571078 h 3078636"/>
              <a:gd name="connsiteX21" fmla="*/ 1824871 w 12206000"/>
              <a:gd name="connsiteY21" fmla="*/ 2614108 h 3078636"/>
              <a:gd name="connsiteX22" fmla="*/ 1792598 w 12206000"/>
              <a:gd name="connsiteY22" fmla="*/ 2624866 h 3078636"/>
              <a:gd name="connsiteX23" fmla="*/ 1706537 w 12206000"/>
              <a:gd name="connsiteY23" fmla="*/ 2646381 h 3078636"/>
              <a:gd name="connsiteX24" fmla="*/ 1577445 w 12206000"/>
              <a:gd name="connsiteY24" fmla="*/ 2678654 h 3078636"/>
              <a:gd name="connsiteX25" fmla="*/ 1523657 w 12206000"/>
              <a:gd name="connsiteY25" fmla="*/ 2689412 h 3078636"/>
              <a:gd name="connsiteX26" fmla="*/ 1426838 w 12206000"/>
              <a:gd name="connsiteY26" fmla="*/ 2700169 h 3078636"/>
              <a:gd name="connsiteX27" fmla="*/ 1340777 w 12206000"/>
              <a:gd name="connsiteY27" fmla="*/ 2721685 h 3078636"/>
              <a:gd name="connsiteX28" fmla="*/ 1276231 w 12206000"/>
              <a:gd name="connsiteY28" fmla="*/ 2743200 h 3078636"/>
              <a:gd name="connsiteX29" fmla="*/ 1243958 w 12206000"/>
              <a:gd name="connsiteY29" fmla="*/ 2753958 h 3078636"/>
              <a:gd name="connsiteX30" fmla="*/ 1200927 w 12206000"/>
              <a:gd name="connsiteY30" fmla="*/ 2775473 h 3078636"/>
              <a:gd name="connsiteX31" fmla="*/ 1125624 w 12206000"/>
              <a:gd name="connsiteY31" fmla="*/ 2796988 h 3078636"/>
              <a:gd name="connsiteX32" fmla="*/ 1061078 w 12206000"/>
              <a:gd name="connsiteY32" fmla="*/ 2818504 h 3078636"/>
              <a:gd name="connsiteX33" fmla="*/ 1018047 w 12206000"/>
              <a:gd name="connsiteY33" fmla="*/ 2829261 h 3078636"/>
              <a:gd name="connsiteX34" fmla="*/ 953501 w 12206000"/>
              <a:gd name="connsiteY34" fmla="*/ 2850776 h 3078636"/>
              <a:gd name="connsiteX35" fmla="*/ 899713 w 12206000"/>
              <a:gd name="connsiteY35" fmla="*/ 2861534 h 3078636"/>
              <a:gd name="connsiteX36" fmla="*/ 835167 w 12206000"/>
              <a:gd name="connsiteY36" fmla="*/ 2883049 h 3078636"/>
              <a:gd name="connsiteX37" fmla="*/ 802894 w 12206000"/>
              <a:gd name="connsiteY37" fmla="*/ 2893807 h 3078636"/>
              <a:gd name="connsiteX38" fmla="*/ 727591 w 12206000"/>
              <a:gd name="connsiteY38" fmla="*/ 2915322 h 3078636"/>
              <a:gd name="connsiteX39" fmla="*/ 684560 w 12206000"/>
              <a:gd name="connsiteY39" fmla="*/ 2926080 h 3078636"/>
              <a:gd name="connsiteX40" fmla="*/ 620014 w 12206000"/>
              <a:gd name="connsiteY40" fmla="*/ 2947595 h 3078636"/>
              <a:gd name="connsiteX41" fmla="*/ 576984 w 12206000"/>
              <a:gd name="connsiteY41" fmla="*/ 2958353 h 3078636"/>
              <a:gd name="connsiteX42" fmla="*/ 544711 w 12206000"/>
              <a:gd name="connsiteY42" fmla="*/ 2969111 h 3078636"/>
              <a:gd name="connsiteX43" fmla="*/ 490922 w 12206000"/>
              <a:gd name="connsiteY43" fmla="*/ 2979868 h 3078636"/>
              <a:gd name="connsiteX44" fmla="*/ 458650 w 12206000"/>
              <a:gd name="connsiteY44" fmla="*/ 2990626 h 3078636"/>
              <a:gd name="connsiteX45" fmla="*/ 415619 w 12206000"/>
              <a:gd name="connsiteY45" fmla="*/ 3001384 h 3078636"/>
              <a:gd name="connsiteX46" fmla="*/ 383346 w 12206000"/>
              <a:gd name="connsiteY46" fmla="*/ 3012141 h 3078636"/>
              <a:gd name="connsiteX47" fmla="*/ 318800 w 12206000"/>
              <a:gd name="connsiteY47" fmla="*/ 3022899 h 3078636"/>
              <a:gd name="connsiteX48" fmla="*/ 2645818 w 12206000"/>
              <a:gd name="connsiteY48" fmla="*/ 2236989 h 3078636"/>
              <a:gd name="connsiteX49" fmla="*/ 2570614 w 12206000"/>
              <a:gd name="connsiteY49" fmla="*/ 2142429 h 3078636"/>
              <a:gd name="connsiteX50" fmla="*/ 2119986 w 12206000"/>
              <a:gd name="connsiteY50" fmla="*/ 1859697 h 3078636"/>
              <a:gd name="connsiteX51" fmla="*/ 1851642 w 12206000"/>
              <a:gd name="connsiteY51" fmla="*/ 1296121 h 3078636"/>
              <a:gd name="connsiteX52" fmla="*/ 1197379 w 12206000"/>
              <a:gd name="connsiteY52" fmla="*/ 1117762 h 3078636"/>
              <a:gd name="connsiteX53" fmla="*/ 596157 w 12206000"/>
              <a:gd name="connsiteY53" fmla="*/ 876135 h 3078636"/>
              <a:gd name="connsiteX54" fmla="*/ 6828 w 12206000"/>
              <a:gd name="connsiteY54" fmla="*/ 0 h 3078636"/>
              <a:gd name="connsiteX55" fmla="*/ 12206000 w 12206000"/>
              <a:gd name="connsiteY55" fmla="*/ 10758 h 3078636"/>
              <a:gd name="connsiteX56" fmla="*/ 11863202 w 12206000"/>
              <a:gd name="connsiteY56" fmla="*/ 803039 h 3078636"/>
              <a:gd name="connsiteX57" fmla="*/ 10401838 w 12206000"/>
              <a:gd name="connsiteY57" fmla="*/ 1384231 h 3078636"/>
              <a:gd name="connsiteX58" fmla="*/ 9150828 w 12206000"/>
              <a:gd name="connsiteY58" fmla="*/ 2011680 h 3078636"/>
              <a:gd name="connsiteX59" fmla="*/ 3685531 w 12206000"/>
              <a:gd name="connsiteY59" fmla="*/ 1991098 h 3078636"/>
              <a:gd name="connsiteX0" fmla="*/ 3685531 w 12206000"/>
              <a:gd name="connsiteY0" fmla="*/ 1991098 h 3078637"/>
              <a:gd name="connsiteX1" fmla="*/ 3373721 w 12206000"/>
              <a:gd name="connsiteY1" fmla="*/ 2000922 h 3078637"/>
              <a:gd name="connsiteX2" fmla="*/ 2793059 w 12206000"/>
              <a:gd name="connsiteY2" fmla="*/ 2054711 h 3078637"/>
              <a:gd name="connsiteX3" fmla="*/ 2760786 w 12206000"/>
              <a:gd name="connsiteY3" fmla="*/ 2076226 h 3078637"/>
              <a:gd name="connsiteX4" fmla="*/ 2717755 w 12206000"/>
              <a:gd name="connsiteY4" fmla="*/ 2108499 h 3078637"/>
              <a:gd name="connsiteX5" fmla="*/ 2685482 w 12206000"/>
              <a:gd name="connsiteY5" fmla="*/ 2119256 h 3078637"/>
              <a:gd name="connsiteX6" fmla="*/ 2599421 w 12206000"/>
              <a:gd name="connsiteY6" fmla="*/ 2183802 h 3078637"/>
              <a:gd name="connsiteX7" fmla="*/ 2524118 w 12206000"/>
              <a:gd name="connsiteY7" fmla="*/ 2216075 h 3078637"/>
              <a:gd name="connsiteX8" fmla="*/ 2491845 w 12206000"/>
              <a:gd name="connsiteY8" fmla="*/ 2237591 h 3078637"/>
              <a:gd name="connsiteX9" fmla="*/ 2459572 w 12206000"/>
              <a:gd name="connsiteY9" fmla="*/ 2269864 h 3078637"/>
              <a:gd name="connsiteX10" fmla="*/ 2416541 w 12206000"/>
              <a:gd name="connsiteY10" fmla="*/ 2280621 h 3078637"/>
              <a:gd name="connsiteX11" fmla="*/ 2351995 w 12206000"/>
              <a:gd name="connsiteY11" fmla="*/ 2323652 h 3078637"/>
              <a:gd name="connsiteX12" fmla="*/ 2265934 w 12206000"/>
              <a:gd name="connsiteY12" fmla="*/ 2366682 h 3078637"/>
              <a:gd name="connsiteX13" fmla="*/ 2212146 w 12206000"/>
              <a:gd name="connsiteY13" fmla="*/ 2409713 h 3078637"/>
              <a:gd name="connsiteX14" fmla="*/ 2179873 w 12206000"/>
              <a:gd name="connsiteY14" fmla="*/ 2420471 h 3078637"/>
              <a:gd name="connsiteX15" fmla="*/ 2147600 w 12206000"/>
              <a:gd name="connsiteY15" fmla="*/ 2441986 h 3078637"/>
              <a:gd name="connsiteX16" fmla="*/ 2115327 w 12206000"/>
              <a:gd name="connsiteY16" fmla="*/ 2474259 h 3078637"/>
              <a:gd name="connsiteX17" fmla="*/ 2050781 w 12206000"/>
              <a:gd name="connsiteY17" fmla="*/ 2495774 h 3078637"/>
              <a:gd name="connsiteX18" fmla="*/ 2007751 w 12206000"/>
              <a:gd name="connsiteY18" fmla="*/ 2517289 h 3078637"/>
              <a:gd name="connsiteX19" fmla="*/ 1943205 w 12206000"/>
              <a:gd name="connsiteY19" fmla="*/ 2560320 h 3078637"/>
              <a:gd name="connsiteX20" fmla="*/ 1900174 w 12206000"/>
              <a:gd name="connsiteY20" fmla="*/ 2571078 h 3078637"/>
              <a:gd name="connsiteX21" fmla="*/ 1824871 w 12206000"/>
              <a:gd name="connsiteY21" fmla="*/ 2614108 h 3078637"/>
              <a:gd name="connsiteX22" fmla="*/ 1792598 w 12206000"/>
              <a:gd name="connsiteY22" fmla="*/ 2624866 h 3078637"/>
              <a:gd name="connsiteX23" fmla="*/ 1706537 w 12206000"/>
              <a:gd name="connsiteY23" fmla="*/ 2646381 h 3078637"/>
              <a:gd name="connsiteX24" fmla="*/ 1577445 w 12206000"/>
              <a:gd name="connsiteY24" fmla="*/ 2678654 h 3078637"/>
              <a:gd name="connsiteX25" fmla="*/ 1523657 w 12206000"/>
              <a:gd name="connsiteY25" fmla="*/ 2689412 h 3078637"/>
              <a:gd name="connsiteX26" fmla="*/ 1426838 w 12206000"/>
              <a:gd name="connsiteY26" fmla="*/ 2700169 h 3078637"/>
              <a:gd name="connsiteX27" fmla="*/ 1340777 w 12206000"/>
              <a:gd name="connsiteY27" fmla="*/ 2721685 h 3078637"/>
              <a:gd name="connsiteX28" fmla="*/ 1276231 w 12206000"/>
              <a:gd name="connsiteY28" fmla="*/ 2743200 h 3078637"/>
              <a:gd name="connsiteX29" fmla="*/ 1243958 w 12206000"/>
              <a:gd name="connsiteY29" fmla="*/ 2753958 h 3078637"/>
              <a:gd name="connsiteX30" fmla="*/ 1125624 w 12206000"/>
              <a:gd name="connsiteY30" fmla="*/ 2796988 h 3078637"/>
              <a:gd name="connsiteX31" fmla="*/ 1061078 w 12206000"/>
              <a:gd name="connsiteY31" fmla="*/ 2818504 h 3078637"/>
              <a:gd name="connsiteX32" fmla="*/ 1018047 w 12206000"/>
              <a:gd name="connsiteY32" fmla="*/ 2829261 h 3078637"/>
              <a:gd name="connsiteX33" fmla="*/ 953501 w 12206000"/>
              <a:gd name="connsiteY33" fmla="*/ 2850776 h 3078637"/>
              <a:gd name="connsiteX34" fmla="*/ 899713 w 12206000"/>
              <a:gd name="connsiteY34" fmla="*/ 2861534 h 3078637"/>
              <a:gd name="connsiteX35" fmla="*/ 835167 w 12206000"/>
              <a:gd name="connsiteY35" fmla="*/ 2883049 h 3078637"/>
              <a:gd name="connsiteX36" fmla="*/ 802894 w 12206000"/>
              <a:gd name="connsiteY36" fmla="*/ 2893807 h 3078637"/>
              <a:gd name="connsiteX37" fmla="*/ 727591 w 12206000"/>
              <a:gd name="connsiteY37" fmla="*/ 2915322 h 3078637"/>
              <a:gd name="connsiteX38" fmla="*/ 684560 w 12206000"/>
              <a:gd name="connsiteY38" fmla="*/ 2926080 h 3078637"/>
              <a:gd name="connsiteX39" fmla="*/ 620014 w 12206000"/>
              <a:gd name="connsiteY39" fmla="*/ 2947595 h 3078637"/>
              <a:gd name="connsiteX40" fmla="*/ 576984 w 12206000"/>
              <a:gd name="connsiteY40" fmla="*/ 2958353 h 3078637"/>
              <a:gd name="connsiteX41" fmla="*/ 544711 w 12206000"/>
              <a:gd name="connsiteY41" fmla="*/ 2969111 h 3078637"/>
              <a:gd name="connsiteX42" fmla="*/ 490922 w 12206000"/>
              <a:gd name="connsiteY42" fmla="*/ 2979868 h 3078637"/>
              <a:gd name="connsiteX43" fmla="*/ 458650 w 12206000"/>
              <a:gd name="connsiteY43" fmla="*/ 2990626 h 3078637"/>
              <a:gd name="connsiteX44" fmla="*/ 415619 w 12206000"/>
              <a:gd name="connsiteY44" fmla="*/ 3001384 h 3078637"/>
              <a:gd name="connsiteX45" fmla="*/ 383346 w 12206000"/>
              <a:gd name="connsiteY45" fmla="*/ 3012141 h 3078637"/>
              <a:gd name="connsiteX46" fmla="*/ 318800 w 12206000"/>
              <a:gd name="connsiteY46" fmla="*/ 3022899 h 3078637"/>
              <a:gd name="connsiteX47" fmla="*/ 2645818 w 12206000"/>
              <a:gd name="connsiteY47" fmla="*/ 2236989 h 3078637"/>
              <a:gd name="connsiteX48" fmla="*/ 2570614 w 12206000"/>
              <a:gd name="connsiteY48" fmla="*/ 2142429 h 3078637"/>
              <a:gd name="connsiteX49" fmla="*/ 2119986 w 12206000"/>
              <a:gd name="connsiteY49" fmla="*/ 1859697 h 3078637"/>
              <a:gd name="connsiteX50" fmla="*/ 1851642 w 12206000"/>
              <a:gd name="connsiteY50" fmla="*/ 1296121 h 3078637"/>
              <a:gd name="connsiteX51" fmla="*/ 1197379 w 12206000"/>
              <a:gd name="connsiteY51" fmla="*/ 1117762 h 3078637"/>
              <a:gd name="connsiteX52" fmla="*/ 596157 w 12206000"/>
              <a:gd name="connsiteY52" fmla="*/ 876135 h 3078637"/>
              <a:gd name="connsiteX53" fmla="*/ 6828 w 12206000"/>
              <a:gd name="connsiteY53" fmla="*/ 0 h 3078637"/>
              <a:gd name="connsiteX54" fmla="*/ 12206000 w 12206000"/>
              <a:gd name="connsiteY54" fmla="*/ 10758 h 3078637"/>
              <a:gd name="connsiteX55" fmla="*/ 11863202 w 12206000"/>
              <a:gd name="connsiteY55" fmla="*/ 803039 h 3078637"/>
              <a:gd name="connsiteX56" fmla="*/ 10401838 w 12206000"/>
              <a:gd name="connsiteY56" fmla="*/ 1384231 h 3078637"/>
              <a:gd name="connsiteX57" fmla="*/ 9150828 w 12206000"/>
              <a:gd name="connsiteY57" fmla="*/ 2011680 h 3078637"/>
              <a:gd name="connsiteX58" fmla="*/ 3685531 w 12206000"/>
              <a:gd name="connsiteY58" fmla="*/ 1991098 h 3078637"/>
              <a:gd name="connsiteX0" fmla="*/ 3685531 w 12206000"/>
              <a:gd name="connsiteY0" fmla="*/ 1991098 h 3032907"/>
              <a:gd name="connsiteX1" fmla="*/ 3373721 w 12206000"/>
              <a:gd name="connsiteY1" fmla="*/ 2000922 h 3032907"/>
              <a:gd name="connsiteX2" fmla="*/ 2793059 w 12206000"/>
              <a:gd name="connsiteY2" fmla="*/ 2054711 h 3032907"/>
              <a:gd name="connsiteX3" fmla="*/ 2760786 w 12206000"/>
              <a:gd name="connsiteY3" fmla="*/ 2076226 h 3032907"/>
              <a:gd name="connsiteX4" fmla="*/ 2717755 w 12206000"/>
              <a:gd name="connsiteY4" fmla="*/ 2108499 h 3032907"/>
              <a:gd name="connsiteX5" fmla="*/ 2685482 w 12206000"/>
              <a:gd name="connsiteY5" fmla="*/ 2119256 h 3032907"/>
              <a:gd name="connsiteX6" fmla="*/ 2599421 w 12206000"/>
              <a:gd name="connsiteY6" fmla="*/ 2183802 h 3032907"/>
              <a:gd name="connsiteX7" fmla="*/ 2524118 w 12206000"/>
              <a:gd name="connsiteY7" fmla="*/ 2216075 h 3032907"/>
              <a:gd name="connsiteX8" fmla="*/ 2491845 w 12206000"/>
              <a:gd name="connsiteY8" fmla="*/ 2237591 h 3032907"/>
              <a:gd name="connsiteX9" fmla="*/ 2459572 w 12206000"/>
              <a:gd name="connsiteY9" fmla="*/ 2269864 h 3032907"/>
              <a:gd name="connsiteX10" fmla="*/ 2416541 w 12206000"/>
              <a:gd name="connsiteY10" fmla="*/ 2280621 h 3032907"/>
              <a:gd name="connsiteX11" fmla="*/ 2351995 w 12206000"/>
              <a:gd name="connsiteY11" fmla="*/ 2323652 h 3032907"/>
              <a:gd name="connsiteX12" fmla="*/ 2265934 w 12206000"/>
              <a:gd name="connsiteY12" fmla="*/ 2366682 h 3032907"/>
              <a:gd name="connsiteX13" fmla="*/ 2212146 w 12206000"/>
              <a:gd name="connsiteY13" fmla="*/ 2409713 h 3032907"/>
              <a:gd name="connsiteX14" fmla="*/ 2179873 w 12206000"/>
              <a:gd name="connsiteY14" fmla="*/ 2420471 h 3032907"/>
              <a:gd name="connsiteX15" fmla="*/ 2147600 w 12206000"/>
              <a:gd name="connsiteY15" fmla="*/ 2441986 h 3032907"/>
              <a:gd name="connsiteX16" fmla="*/ 2115327 w 12206000"/>
              <a:gd name="connsiteY16" fmla="*/ 2474259 h 3032907"/>
              <a:gd name="connsiteX17" fmla="*/ 2050781 w 12206000"/>
              <a:gd name="connsiteY17" fmla="*/ 2495774 h 3032907"/>
              <a:gd name="connsiteX18" fmla="*/ 2007751 w 12206000"/>
              <a:gd name="connsiteY18" fmla="*/ 2517289 h 3032907"/>
              <a:gd name="connsiteX19" fmla="*/ 1943205 w 12206000"/>
              <a:gd name="connsiteY19" fmla="*/ 2560320 h 3032907"/>
              <a:gd name="connsiteX20" fmla="*/ 1900174 w 12206000"/>
              <a:gd name="connsiteY20" fmla="*/ 2571078 h 3032907"/>
              <a:gd name="connsiteX21" fmla="*/ 1824871 w 12206000"/>
              <a:gd name="connsiteY21" fmla="*/ 2614108 h 3032907"/>
              <a:gd name="connsiteX22" fmla="*/ 1792598 w 12206000"/>
              <a:gd name="connsiteY22" fmla="*/ 2624866 h 3032907"/>
              <a:gd name="connsiteX23" fmla="*/ 1706537 w 12206000"/>
              <a:gd name="connsiteY23" fmla="*/ 2646381 h 3032907"/>
              <a:gd name="connsiteX24" fmla="*/ 1577445 w 12206000"/>
              <a:gd name="connsiteY24" fmla="*/ 2678654 h 3032907"/>
              <a:gd name="connsiteX25" fmla="*/ 1523657 w 12206000"/>
              <a:gd name="connsiteY25" fmla="*/ 2689412 h 3032907"/>
              <a:gd name="connsiteX26" fmla="*/ 1426838 w 12206000"/>
              <a:gd name="connsiteY26" fmla="*/ 2700169 h 3032907"/>
              <a:gd name="connsiteX27" fmla="*/ 1340777 w 12206000"/>
              <a:gd name="connsiteY27" fmla="*/ 2721685 h 3032907"/>
              <a:gd name="connsiteX28" fmla="*/ 1276231 w 12206000"/>
              <a:gd name="connsiteY28" fmla="*/ 2743200 h 3032907"/>
              <a:gd name="connsiteX29" fmla="*/ 1243958 w 12206000"/>
              <a:gd name="connsiteY29" fmla="*/ 2753958 h 3032907"/>
              <a:gd name="connsiteX30" fmla="*/ 1125624 w 12206000"/>
              <a:gd name="connsiteY30" fmla="*/ 2796988 h 3032907"/>
              <a:gd name="connsiteX31" fmla="*/ 1061078 w 12206000"/>
              <a:gd name="connsiteY31" fmla="*/ 2818504 h 3032907"/>
              <a:gd name="connsiteX32" fmla="*/ 1018047 w 12206000"/>
              <a:gd name="connsiteY32" fmla="*/ 2829261 h 3032907"/>
              <a:gd name="connsiteX33" fmla="*/ 953501 w 12206000"/>
              <a:gd name="connsiteY33" fmla="*/ 2850776 h 3032907"/>
              <a:gd name="connsiteX34" fmla="*/ 899713 w 12206000"/>
              <a:gd name="connsiteY34" fmla="*/ 2861534 h 3032907"/>
              <a:gd name="connsiteX35" fmla="*/ 835167 w 12206000"/>
              <a:gd name="connsiteY35" fmla="*/ 2883049 h 3032907"/>
              <a:gd name="connsiteX36" fmla="*/ 802894 w 12206000"/>
              <a:gd name="connsiteY36" fmla="*/ 2893807 h 3032907"/>
              <a:gd name="connsiteX37" fmla="*/ 727591 w 12206000"/>
              <a:gd name="connsiteY37" fmla="*/ 2915322 h 3032907"/>
              <a:gd name="connsiteX38" fmla="*/ 684560 w 12206000"/>
              <a:gd name="connsiteY38" fmla="*/ 2926080 h 3032907"/>
              <a:gd name="connsiteX39" fmla="*/ 620014 w 12206000"/>
              <a:gd name="connsiteY39" fmla="*/ 2947595 h 3032907"/>
              <a:gd name="connsiteX40" fmla="*/ 576984 w 12206000"/>
              <a:gd name="connsiteY40" fmla="*/ 2958353 h 3032907"/>
              <a:gd name="connsiteX41" fmla="*/ 544711 w 12206000"/>
              <a:gd name="connsiteY41" fmla="*/ 2969111 h 3032907"/>
              <a:gd name="connsiteX42" fmla="*/ 490922 w 12206000"/>
              <a:gd name="connsiteY42" fmla="*/ 2979868 h 3032907"/>
              <a:gd name="connsiteX43" fmla="*/ 458650 w 12206000"/>
              <a:gd name="connsiteY43" fmla="*/ 2990626 h 3032907"/>
              <a:gd name="connsiteX44" fmla="*/ 415619 w 12206000"/>
              <a:gd name="connsiteY44" fmla="*/ 3001384 h 3032907"/>
              <a:gd name="connsiteX45" fmla="*/ 383346 w 12206000"/>
              <a:gd name="connsiteY45" fmla="*/ 3012141 h 3032907"/>
              <a:gd name="connsiteX46" fmla="*/ 1466321 w 12206000"/>
              <a:gd name="connsiteY46" fmla="*/ 2695248 h 3032907"/>
              <a:gd name="connsiteX47" fmla="*/ 2645818 w 12206000"/>
              <a:gd name="connsiteY47" fmla="*/ 2236989 h 3032907"/>
              <a:gd name="connsiteX48" fmla="*/ 2570614 w 12206000"/>
              <a:gd name="connsiteY48" fmla="*/ 2142429 h 3032907"/>
              <a:gd name="connsiteX49" fmla="*/ 2119986 w 12206000"/>
              <a:gd name="connsiteY49" fmla="*/ 1859697 h 3032907"/>
              <a:gd name="connsiteX50" fmla="*/ 1851642 w 12206000"/>
              <a:gd name="connsiteY50" fmla="*/ 1296121 h 3032907"/>
              <a:gd name="connsiteX51" fmla="*/ 1197379 w 12206000"/>
              <a:gd name="connsiteY51" fmla="*/ 1117762 h 3032907"/>
              <a:gd name="connsiteX52" fmla="*/ 596157 w 12206000"/>
              <a:gd name="connsiteY52" fmla="*/ 876135 h 3032907"/>
              <a:gd name="connsiteX53" fmla="*/ 6828 w 12206000"/>
              <a:gd name="connsiteY53" fmla="*/ 0 h 3032907"/>
              <a:gd name="connsiteX54" fmla="*/ 12206000 w 12206000"/>
              <a:gd name="connsiteY54" fmla="*/ 10758 h 3032907"/>
              <a:gd name="connsiteX55" fmla="*/ 11863202 w 12206000"/>
              <a:gd name="connsiteY55" fmla="*/ 803039 h 3032907"/>
              <a:gd name="connsiteX56" fmla="*/ 10401838 w 12206000"/>
              <a:gd name="connsiteY56" fmla="*/ 1384231 h 3032907"/>
              <a:gd name="connsiteX57" fmla="*/ 9150828 w 12206000"/>
              <a:gd name="connsiteY57" fmla="*/ 2011680 h 3032907"/>
              <a:gd name="connsiteX58" fmla="*/ 3685531 w 12206000"/>
              <a:gd name="connsiteY58" fmla="*/ 1991098 h 3032907"/>
              <a:gd name="connsiteX0" fmla="*/ 3685531 w 12206000"/>
              <a:gd name="connsiteY0" fmla="*/ 1991098 h 3066745"/>
              <a:gd name="connsiteX1" fmla="*/ 3373721 w 12206000"/>
              <a:gd name="connsiteY1" fmla="*/ 2000922 h 3066745"/>
              <a:gd name="connsiteX2" fmla="*/ 2793059 w 12206000"/>
              <a:gd name="connsiteY2" fmla="*/ 2054711 h 3066745"/>
              <a:gd name="connsiteX3" fmla="*/ 2760786 w 12206000"/>
              <a:gd name="connsiteY3" fmla="*/ 2076226 h 3066745"/>
              <a:gd name="connsiteX4" fmla="*/ 2717755 w 12206000"/>
              <a:gd name="connsiteY4" fmla="*/ 2108499 h 3066745"/>
              <a:gd name="connsiteX5" fmla="*/ 2685482 w 12206000"/>
              <a:gd name="connsiteY5" fmla="*/ 2119256 h 3066745"/>
              <a:gd name="connsiteX6" fmla="*/ 2599421 w 12206000"/>
              <a:gd name="connsiteY6" fmla="*/ 2183802 h 3066745"/>
              <a:gd name="connsiteX7" fmla="*/ 2524118 w 12206000"/>
              <a:gd name="connsiteY7" fmla="*/ 2216075 h 3066745"/>
              <a:gd name="connsiteX8" fmla="*/ 2491845 w 12206000"/>
              <a:gd name="connsiteY8" fmla="*/ 2237591 h 3066745"/>
              <a:gd name="connsiteX9" fmla="*/ 2459572 w 12206000"/>
              <a:gd name="connsiteY9" fmla="*/ 2269864 h 3066745"/>
              <a:gd name="connsiteX10" fmla="*/ 2416541 w 12206000"/>
              <a:gd name="connsiteY10" fmla="*/ 2280621 h 3066745"/>
              <a:gd name="connsiteX11" fmla="*/ 2351995 w 12206000"/>
              <a:gd name="connsiteY11" fmla="*/ 2323652 h 3066745"/>
              <a:gd name="connsiteX12" fmla="*/ 2265934 w 12206000"/>
              <a:gd name="connsiteY12" fmla="*/ 2366682 h 3066745"/>
              <a:gd name="connsiteX13" fmla="*/ 2212146 w 12206000"/>
              <a:gd name="connsiteY13" fmla="*/ 2409713 h 3066745"/>
              <a:gd name="connsiteX14" fmla="*/ 2179873 w 12206000"/>
              <a:gd name="connsiteY14" fmla="*/ 2420471 h 3066745"/>
              <a:gd name="connsiteX15" fmla="*/ 2147600 w 12206000"/>
              <a:gd name="connsiteY15" fmla="*/ 2441986 h 3066745"/>
              <a:gd name="connsiteX16" fmla="*/ 2115327 w 12206000"/>
              <a:gd name="connsiteY16" fmla="*/ 2474259 h 3066745"/>
              <a:gd name="connsiteX17" fmla="*/ 2050781 w 12206000"/>
              <a:gd name="connsiteY17" fmla="*/ 2495774 h 3066745"/>
              <a:gd name="connsiteX18" fmla="*/ 2007751 w 12206000"/>
              <a:gd name="connsiteY18" fmla="*/ 2517289 h 3066745"/>
              <a:gd name="connsiteX19" fmla="*/ 1943205 w 12206000"/>
              <a:gd name="connsiteY19" fmla="*/ 2560320 h 3066745"/>
              <a:gd name="connsiteX20" fmla="*/ 1900174 w 12206000"/>
              <a:gd name="connsiteY20" fmla="*/ 2571078 h 3066745"/>
              <a:gd name="connsiteX21" fmla="*/ 1824871 w 12206000"/>
              <a:gd name="connsiteY21" fmla="*/ 2614108 h 3066745"/>
              <a:gd name="connsiteX22" fmla="*/ 1792598 w 12206000"/>
              <a:gd name="connsiteY22" fmla="*/ 2624866 h 3066745"/>
              <a:gd name="connsiteX23" fmla="*/ 1706537 w 12206000"/>
              <a:gd name="connsiteY23" fmla="*/ 2646381 h 3066745"/>
              <a:gd name="connsiteX24" fmla="*/ 1577445 w 12206000"/>
              <a:gd name="connsiteY24" fmla="*/ 2678654 h 3066745"/>
              <a:gd name="connsiteX25" fmla="*/ 1523657 w 12206000"/>
              <a:gd name="connsiteY25" fmla="*/ 2689412 h 3066745"/>
              <a:gd name="connsiteX26" fmla="*/ 1426838 w 12206000"/>
              <a:gd name="connsiteY26" fmla="*/ 2700169 h 3066745"/>
              <a:gd name="connsiteX27" fmla="*/ 1340777 w 12206000"/>
              <a:gd name="connsiteY27" fmla="*/ 2721685 h 3066745"/>
              <a:gd name="connsiteX28" fmla="*/ 1276231 w 12206000"/>
              <a:gd name="connsiteY28" fmla="*/ 2743200 h 3066745"/>
              <a:gd name="connsiteX29" fmla="*/ 1243958 w 12206000"/>
              <a:gd name="connsiteY29" fmla="*/ 2753958 h 3066745"/>
              <a:gd name="connsiteX30" fmla="*/ 1125624 w 12206000"/>
              <a:gd name="connsiteY30" fmla="*/ 2796988 h 3066745"/>
              <a:gd name="connsiteX31" fmla="*/ 1061078 w 12206000"/>
              <a:gd name="connsiteY31" fmla="*/ 2818504 h 3066745"/>
              <a:gd name="connsiteX32" fmla="*/ 1018047 w 12206000"/>
              <a:gd name="connsiteY32" fmla="*/ 2829261 h 3066745"/>
              <a:gd name="connsiteX33" fmla="*/ 953501 w 12206000"/>
              <a:gd name="connsiteY33" fmla="*/ 2850776 h 3066745"/>
              <a:gd name="connsiteX34" fmla="*/ 899713 w 12206000"/>
              <a:gd name="connsiteY34" fmla="*/ 2861534 h 3066745"/>
              <a:gd name="connsiteX35" fmla="*/ 835167 w 12206000"/>
              <a:gd name="connsiteY35" fmla="*/ 2883049 h 3066745"/>
              <a:gd name="connsiteX36" fmla="*/ 802894 w 12206000"/>
              <a:gd name="connsiteY36" fmla="*/ 2893807 h 3066745"/>
              <a:gd name="connsiteX37" fmla="*/ 727591 w 12206000"/>
              <a:gd name="connsiteY37" fmla="*/ 2915322 h 3066745"/>
              <a:gd name="connsiteX38" fmla="*/ 684560 w 12206000"/>
              <a:gd name="connsiteY38" fmla="*/ 2926080 h 3066745"/>
              <a:gd name="connsiteX39" fmla="*/ 620014 w 12206000"/>
              <a:gd name="connsiteY39" fmla="*/ 2947595 h 3066745"/>
              <a:gd name="connsiteX40" fmla="*/ 576984 w 12206000"/>
              <a:gd name="connsiteY40" fmla="*/ 2958353 h 3066745"/>
              <a:gd name="connsiteX41" fmla="*/ 544711 w 12206000"/>
              <a:gd name="connsiteY41" fmla="*/ 2969111 h 3066745"/>
              <a:gd name="connsiteX42" fmla="*/ 490922 w 12206000"/>
              <a:gd name="connsiteY42" fmla="*/ 2979868 h 3066745"/>
              <a:gd name="connsiteX43" fmla="*/ 458650 w 12206000"/>
              <a:gd name="connsiteY43" fmla="*/ 2990626 h 3066745"/>
              <a:gd name="connsiteX44" fmla="*/ 415619 w 12206000"/>
              <a:gd name="connsiteY44" fmla="*/ 3001384 h 3066745"/>
              <a:gd name="connsiteX45" fmla="*/ 383346 w 12206000"/>
              <a:gd name="connsiteY45" fmla="*/ 3012141 h 3066745"/>
              <a:gd name="connsiteX46" fmla="*/ 2645818 w 12206000"/>
              <a:gd name="connsiteY46" fmla="*/ 2236989 h 3066745"/>
              <a:gd name="connsiteX47" fmla="*/ 2570614 w 12206000"/>
              <a:gd name="connsiteY47" fmla="*/ 2142429 h 3066745"/>
              <a:gd name="connsiteX48" fmla="*/ 2119986 w 12206000"/>
              <a:gd name="connsiteY48" fmla="*/ 1859697 h 3066745"/>
              <a:gd name="connsiteX49" fmla="*/ 1851642 w 12206000"/>
              <a:gd name="connsiteY49" fmla="*/ 1296121 h 3066745"/>
              <a:gd name="connsiteX50" fmla="*/ 1197379 w 12206000"/>
              <a:gd name="connsiteY50" fmla="*/ 1117762 h 3066745"/>
              <a:gd name="connsiteX51" fmla="*/ 596157 w 12206000"/>
              <a:gd name="connsiteY51" fmla="*/ 876135 h 3066745"/>
              <a:gd name="connsiteX52" fmla="*/ 6828 w 12206000"/>
              <a:gd name="connsiteY52" fmla="*/ 0 h 3066745"/>
              <a:gd name="connsiteX53" fmla="*/ 12206000 w 12206000"/>
              <a:gd name="connsiteY53" fmla="*/ 10758 h 3066745"/>
              <a:gd name="connsiteX54" fmla="*/ 11863202 w 12206000"/>
              <a:gd name="connsiteY54" fmla="*/ 803039 h 3066745"/>
              <a:gd name="connsiteX55" fmla="*/ 10401838 w 12206000"/>
              <a:gd name="connsiteY55" fmla="*/ 1384231 h 3066745"/>
              <a:gd name="connsiteX56" fmla="*/ 9150828 w 12206000"/>
              <a:gd name="connsiteY56" fmla="*/ 2011680 h 3066745"/>
              <a:gd name="connsiteX57" fmla="*/ 3685531 w 12206000"/>
              <a:gd name="connsiteY57" fmla="*/ 1991098 h 3066745"/>
              <a:gd name="connsiteX0" fmla="*/ 3685531 w 12206000"/>
              <a:gd name="connsiteY0" fmla="*/ 1991098 h 3066745"/>
              <a:gd name="connsiteX1" fmla="*/ 3373721 w 12206000"/>
              <a:gd name="connsiteY1" fmla="*/ 2000922 h 3066745"/>
              <a:gd name="connsiteX2" fmla="*/ 2793059 w 12206000"/>
              <a:gd name="connsiteY2" fmla="*/ 2054711 h 3066745"/>
              <a:gd name="connsiteX3" fmla="*/ 2760786 w 12206000"/>
              <a:gd name="connsiteY3" fmla="*/ 2076226 h 3066745"/>
              <a:gd name="connsiteX4" fmla="*/ 2717755 w 12206000"/>
              <a:gd name="connsiteY4" fmla="*/ 2108499 h 3066745"/>
              <a:gd name="connsiteX5" fmla="*/ 2685482 w 12206000"/>
              <a:gd name="connsiteY5" fmla="*/ 2119256 h 3066745"/>
              <a:gd name="connsiteX6" fmla="*/ 2599421 w 12206000"/>
              <a:gd name="connsiteY6" fmla="*/ 2183802 h 3066745"/>
              <a:gd name="connsiteX7" fmla="*/ 2524118 w 12206000"/>
              <a:gd name="connsiteY7" fmla="*/ 2216075 h 3066745"/>
              <a:gd name="connsiteX8" fmla="*/ 2491845 w 12206000"/>
              <a:gd name="connsiteY8" fmla="*/ 2237591 h 3066745"/>
              <a:gd name="connsiteX9" fmla="*/ 2459572 w 12206000"/>
              <a:gd name="connsiteY9" fmla="*/ 2269864 h 3066745"/>
              <a:gd name="connsiteX10" fmla="*/ 2416541 w 12206000"/>
              <a:gd name="connsiteY10" fmla="*/ 2280621 h 3066745"/>
              <a:gd name="connsiteX11" fmla="*/ 2351995 w 12206000"/>
              <a:gd name="connsiteY11" fmla="*/ 2323652 h 3066745"/>
              <a:gd name="connsiteX12" fmla="*/ 2265934 w 12206000"/>
              <a:gd name="connsiteY12" fmla="*/ 2366682 h 3066745"/>
              <a:gd name="connsiteX13" fmla="*/ 2212146 w 12206000"/>
              <a:gd name="connsiteY13" fmla="*/ 2409713 h 3066745"/>
              <a:gd name="connsiteX14" fmla="*/ 2179873 w 12206000"/>
              <a:gd name="connsiteY14" fmla="*/ 2420471 h 3066745"/>
              <a:gd name="connsiteX15" fmla="*/ 2147600 w 12206000"/>
              <a:gd name="connsiteY15" fmla="*/ 2441986 h 3066745"/>
              <a:gd name="connsiteX16" fmla="*/ 2115327 w 12206000"/>
              <a:gd name="connsiteY16" fmla="*/ 2474259 h 3066745"/>
              <a:gd name="connsiteX17" fmla="*/ 2050781 w 12206000"/>
              <a:gd name="connsiteY17" fmla="*/ 2495774 h 3066745"/>
              <a:gd name="connsiteX18" fmla="*/ 2007751 w 12206000"/>
              <a:gd name="connsiteY18" fmla="*/ 2517289 h 3066745"/>
              <a:gd name="connsiteX19" fmla="*/ 1943205 w 12206000"/>
              <a:gd name="connsiteY19" fmla="*/ 2560320 h 3066745"/>
              <a:gd name="connsiteX20" fmla="*/ 1900174 w 12206000"/>
              <a:gd name="connsiteY20" fmla="*/ 2571078 h 3066745"/>
              <a:gd name="connsiteX21" fmla="*/ 1824871 w 12206000"/>
              <a:gd name="connsiteY21" fmla="*/ 2614108 h 3066745"/>
              <a:gd name="connsiteX22" fmla="*/ 1792598 w 12206000"/>
              <a:gd name="connsiteY22" fmla="*/ 2624866 h 3066745"/>
              <a:gd name="connsiteX23" fmla="*/ 1706537 w 12206000"/>
              <a:gd name="connsiteY23" fmla="*/ 2646381 h 3066745"/>
              <a:gd name="connsiteX24" fmla="*/ 1577445 w 12206000"/>
              <a:gd name="connsiteY24" fmla="*/ 2678654 h 3066745"/>
              <a:gd name="connsiteX25" fmla="*/ 1523657 w 12206000"/>
              <a:gd name="connsiteY25" fmla="*/ 2689412 h 3066745"/>
              <a:gd name="connsiteX26" fmla="*/ 1426838 w 12206000"/>
              <a:gd name="connsiteY26" fmla="*/ 2700169 h 3066745"/>
              <a:gd name="connsiteX27" fmla="*/ 1340777 w 12206000"/>
              <a:gd name="connsiteY27" fmla="*/ 2721685 h 3066745"/>
              <a:gd name="connsiteX28" fmla="*/ 1276231 w 12206000"/>
              <a:gd name="connsiteY28" fmla="*/ 2743200 h 3066745"/>
              <a:gd name="connsiteX29" fmla="*/ 1243958 w 12206000"/>
              <a:gd name="connsiteY29" fmla="*/ 2753958 h 3066745"/>
              <a:gd name="connsiteX30" fmla="*/ 1125624 w 12206000"/>
              <a:gd name="connsiteY30" fmla="*/ 2796988 h 3066745"/>
              <a:gd name="connsiteX31" fmla="*/ 1061078 w 12206000"/>
              <a:gd name="connsiteY31" fmla="*/ 2818504 h 3066745"/>
              <a:gd name="connsiteX32" fmla="*/ 1018047 w 12206000"/>
              <a:gd name="connsiteY32" fmla="*/ 2829261 h 3066745"/>
              <a:gd name="connsiteX33" fmla="*/ 953501 w 12206000"/>
              <a:gd name="connsiteY33" fmla="*/ 2850776 h 3066745"/>
              <a:gd name="connsiteX34" fmla="*/ 899713 w 12206000"/>
              <a:gd name="connsiteY34" fmla="*/ 2861534 h 3066745"/>
              <a:gd name="connsiteX35" fmla="*/ 835167 w 12206000"/>
              <a:gd name="connsiteY35" fmla="*/ 2883049 h 3066745"/>
              <a:gd name="connsiteX36" fmla="*/ 802894 w 12206000"/>
              <a:gd name="connsiteY36" fmla="*/ 2893807 h 3066745"/>
              <a:gd name="connsiteX37" fmla="*/ 727591 w 12206000"/>
              <a:gd name="connsiteY37" fmla="*/ 2915322 h 3066745"/>
              <a:gd name="connsiteX38" fmla="*/ 684560 w 12206000"/>
              <a:gd name="connsiteY38" fmla="*/ 2926080 h 3066745"/>
              <a:gd name="connsiteX39" fmla="*/ 576984 w 12206000"/>
              <a:gd name="connsiteY39" fmla="*/ 2958353 h 3066745"/>
              <a:gd name="connsiteX40" fmla="*/ 544711 w 12206000"/>
              <a:gd name="connsiteY40" fmla="*/ 2969111 h 3066745"/>
              <a:gd name="connsiteX41" fmla="*/ 490922 w 12206000"/>
              <a:gd name="connsiteY41" fmla="*/ 2979868 h 3066745"/>
              <a:gd name="connsiteX42" fmla="*/ 458650 w 12206000"/>
              <a:gd name="connsiteY42" fmla="*/ 2990626 h 3066745"/>
              <a:gd name="connsiteX43" fmla="*/ 415619 w 12206000"/>
              <a:gd name="connsiteY43" fmla="*/ 3001384 h 3066745"/>
              <a:gd name="connsiteX44" fmla="*/ 383346 w 12206000"/>
              <a:gd name="connsiteY44" fmla="*/ 3012141 h 3066745"/>
              <a:gd name="connsiteX45" fmla="*/ 2645818 w 12206000"/>
              <a:gd name="connsiteY45" fmla="*/ 2236989 h 3066745"/>
              <a:gd name="connsiteX46" fmla="*/ 2570614 w 12206000"/>
              <a:gd name="connsiteY46" fmla="*/ 2142429 h 3066745"/>
              <a:gd name="connsiteX47" fmla="*/ 2119986 w 12206000"/>
              <a:gd name="connsiteY47" fmla="*/ 1859697 h 3066745"/>
              <a:gd name="connsiteX48" fmla="*/ 1851642 w 12206000"/>
              <a:gd name="connsiteY48" fmla="*/ 1296121 h 3066745"/>
              <a:gd name="connsiteX49" fmla="*/ 1197379 w 12206000"/>
              <a:gd name="connsiteY49" fmla="*/ 1117762 h 3066745"/>
              <a:gd name="connsiteX50" fmla="*/ 596157 w 12206000"/>
              <a:gd name="connsiteY50" fmla="*/ 876135 h 3066745"/>
              <a:gd name="connsiteX51" fmla="*/ 6828 w 12206000"/>
              <a:gd name="connsiteY51" fmla="*/ 0 h 3066745"/>
              <a:gd name="connsiteX52" fmla="*/ 12206000 w 12206000"/>
              <a:gd name="connsiteY52" fmla="*/ 10758 h 3066745"/>
              <a:gd name="connsiteX53" fmla="*/ 11863202 w 12206000"/>
              <a:gd name="connsiteY53" fmla="*/ 803039 h 3066745"/>
              <a:gd name="connsiteX54" fmla="*/ 10401838 w 12206000"/>
              <a:gd name="connsiteY54" fmla="*/ 1384231 h 3066745"/>
              <a:gd name="connsiteX55" fmla="*/ 9150828 w 12206000"/>
              <a:gd name="connsiteY55" fmla="*/ 2011680 h 3066745"/>
              <a:gd name="connsiteX56" fmla="*/ 3685531 w 12206000"/>
              <a:gd name="connsiteY56" fmla="*/ 1991098 h 3066745"/>
              <a:gd name="connsiteX0" fmla="*/ 3685531 w 12206000"/>
              <a:gd name="connsiteY0" fmla="*/ 1991098 h 3066745"/>
              <a:gd name="connsiteX1" fmla="*/ 3373721 w 12206000"/>
              <a:gd name="connsiteY1" fmla="*/ 2000922 h 3066745"/>
              <a:gd name="connsiteX2" fmla="*/ 2793059 w 12206000"/>
              <a:gd name="connsiteY2" fmla="*/ 2054711 h 3066745"/>
              <a:gd name="connsiteX3" fmla="*/ 2760786 w 12206000"/>
              <a:gd name="connsiteY3" fmla="*/ 2076226 h 3066745"/>
              <a:gd name="connsiteX4" fmla="*/ 2717755 w 12206000"/>
              <a:gd name="connsiteY4" fmla="*/ 2108499 h 3066745"/>
              <a:gd name="connsiteX5" fmla="*/ 2685482 w 12206000"/>
              <a:gd name="connsiteY5" fmla="*/ 2119256 h 3066745"/>
              <a:gd name="connsiteX6" fmla="*/ 2599421 w 12206000"/>
              <a:gd name="connsiteY6" fmla="*/ 2183802 h 3066745"/>
              <a:gd name="connsiteX7" fmla="*/ 2524118 w 12206000"/>
              <a:gd name="connsiteY7" fmla="*/ 2216075 h 3066745"/>
              <a:gd name="connsiteX8" fmla="*/ 2491845 w 12206000"/>
              <a:gd name="connsiteY8" fmla="*/ 2237591 h 3066745"/>
              <a:gd name="connsiteX9" fmla="*/ 2459572 w 12206000"/>
              <a:gd name="connsiteY9" fmla="*/ 2269864 h 3066745"/>
              <a:gd name="connsiteX10" fmla="*/ 2416541 w 12206000"/>
              <a:gd name="connsiteY10" fmla="*/ 2280621 h 3066745"/>
              <a:gd name="connsiteX11" fmla="*/ 2351995 w 12206000"/>
              <a:gd name="connsiteY11" fmla="*/ 2323652 h 3066745"/>
              <a:gd name="connsiteX12" fmla="*/ 2265934 w 12206000"/>
              <a:gd name="connsiteY12" fmla="*/ 2366682 h 3066745"/>
              <a:gd name="connsiteX13" fmla="*/ 2212146 w 12206000"/>
              <a:gd name="connsiteY13" fmla="*/ 2409713 h 3066745"/>
              <a:gd name="connsiteX14" fmla="*/ 2179873 w 12206000"/>
              <a:gd name="connsiteY14" fmla="*/ 2420471 h 3066745"/>
              <a:gd name="connsiteX15" fmla="*/ 2147600 w 12206000"/>
              <a:gd name="connsiteY15" fmla="*/ 2441986 h 3066745"/>
              <a:gd name="connsiteX16" fmla="*/ 2115327 w 12206000"/>
              <a:gd name="connsiteY16" fmla="*/ 2474259 h 3066745"/>
              <a:gd name="connsiteX17" fmla="*/ 2050781 w 12206000"/>
              <a:gd name="connsiteY17" fmla="*/ 2495774 h 3066745"/>
              <a:gd name="connsiteX18" fmla="*/ 2007751 w 12206000"/>
              <a:gd name="connsiteY18" fmla="*/ 2517289 h 3066745"/>
              <a:gd name="connsiteX19" fmla="*/ 1943205 w 12206000"/>
              <a:gd name="connsiteY19" fmla="*/ 2560320 h 3066745"/>
              <a:gd name="connsiteX20" fmla="*/ 1900174 w 12206000"/>
              <a:gd name="connsiteY20" fmla="*/ 2571078 h 3066745"/>
              <a:gd name="connsiteX21" fmla="*/ 1824871 w 12206000"/>
              <a:gd name="connsiteY21" fmla="*/ 2614108 h 3066745"/>
              <a:gd name="connsiteX22" fmla="*/ 1792598 w 12206000"/>
              <a:gd name="connsiteY22" fmla="*/ 2624866 h 3066745"/>
              <a:gd name="connsiteX23" fmla="*/ 1706537 w 12206000"/>
              <a:gd name="connsiteY23" fmla="*/ 2646381 h 3066745"/>
              <a:gd name="connsiteX24" fmla="*/ 1577445 w 12206000"/>
              <a:gd name="connsiteY24" fmla="*/ 2678654 h 3066745"/>
              <a:gd name="connsiteX25" fmla="*/ 1523657 w 12206000"/>
              <a:gd name="connsiteY25" fmla="*/ 2689412 h 3066745"/>
              <a:gd name="connsiteX26" fmla="*/ 1426838 w 12206000"/>
              <a:gd name="connsiteY26" fmla="*/ 2700169 h 3066745"/>
              <a:gd name="connsiteX27" fmla="*/ 1340777 w 12206000"/>
              <a:gd name="connsiteY27" fmla="*/ 2721685 h 3066745"/>
              <a:gd name="connsiteX28" fmla="*/ 1276231 w 12206000"/>
              <a:gd name="connsiteY28" fmla="*/ 2743200 h 3066745"/>
              <a:gd name="connsiteX29" fmla="*/ 1243958 w 12206000"/>
              <a:gd name="connsiteY29" fmla="*/ 2753958 h 3066745"/>
              <a:gd name="connsiteX30" fmla="*/ 1125624 w 12206000"/>
              <a:gd name="connsiteY30" fmla="*/ 2796988 h 3066745"/>
              <a:gd name="connsiteX31" fmla="*/ 1061078 w 12206000"/>
              <a:gd name="connsiteY31" fmla="*/ 2818504 h 3066745"/>
              <a:gd name="connsiteX32" fmla="*/ 1018047 w 12206000"/>
              <a:gd name="connsiteY32" fmla="*/ 2829261 h 3066745"/>
              <a:gd name="connsiteX33" fmla="*/ 953501 w 12206000"/>
              <a:gd name="connsiteY33" fmla="*/ 2850776 h 3066745"/>
              <a:gd name="connsiteX34" fmla="*/ 899713 w 12206000"/>
              <a:gd name="connsiteY34" fmla="*/ 2861534 h 3066745"/>
              <a:gd name="connsiteX35" fmla="*/ 835167 w 12206000"/>
              <a:gd name="connsiteY35" fmla="*/ 2883049 h 3066745"/>
              <a:gd name="connsiteX36" fmla="*/ 802894 w 12206000"/>
              <a:gd name="connsiteY36" fmla="*/ 2893807 h 3066745"/>
              <a:gd name="connsiteX37" fmla="*/ 727591 w 12206000"/>
              <a:gd name="connsiteY37" fmla="*/ 2915322 h 3066745"/>
              <a:gd name="connsiteX38" fmla="*/ 576984 w 12206000"/>
              <a:gd name="connsiteY38" fmla="*/ 2958353 h 3066745"/>
              <a:gd name="connsiteX39" fmla="*/ 544711 w 12206000"/>
              <a:gd name="connsiteY39" fmla="*/ 2969111 h 3066745"/>
              <a:gd name="connsiteX40" fmla="*/ 490922 w 12206000"/>
              <a:gd name="connsiteY40" fmla="*/ 2979868 h 3066745"/>
              <a:gd name="connsiteX41" fmla="*/ 458650 w 12206000"/>
              <a:gd name="connsiteY41" fmla="*/ 2990626 h 3066745"/>
              <a:gd name="connsiteX42" fmla="*/ 415619 w 12206000"/>
              <a:gd name="connsiteY42" fmla="*/ 3001384 h 3066745"/>
              <a:gd name="connsiteX43" fmla="*/ 383346 w 12206000"/>
              <a:gd name="connsiteY43" fmla="*/ 3012141 h 3066745"/>
              <a:gd name="connsiteX44" fmla="*/ 2645818 w 12206000"/>
              <a:gd name="connsiteY44" fmla="*/ 2236989 h 3066745"/>
              <a:gd name="connsiteX45" fmla="*/ 2570614 w 12206000"/>
              <a:gd name="connsiteY45" fmla="*/ 2142429 h 3066745"/>
              <a:gd name="connsiteX46" fmla="*/ 2119986 w 12206000"/>
              <a:gd name="connsiteY46" fmla="*/ 1859697 h 3066745"/>
              <a:gd name="connsiteX47" fmla="*/ 1851642 w 12206000"/>
              <a:gd name="connsiteY47" fmla="*/ 1296121 h 3066745"/>
              <a:gd name="connsiteX48" fmla="*/ 1197379 w 12206000"/>
              <a:gd name="connsiteY48" fmla="*/ 1117762 h 3066745"/>
              <a:gd name="connsiteX49" fmla="*/ 596157 w 12206000"/>
              <a:gd name="connsiteY49" fmla="*/ 876135 h 3066745"/>
              <a:gd name="connsiteX50" fmla="*/ 6828 w 12206000"/>
              <a:gd name="connsiteY50" fmla="*/ 0 h 3066745"/>
              <a:gd name="connsiteX51" fmla="*/ 12206000 w 12206000"/>
              <a:gd name="connsiteY51" fmla="*/ 10758 h 3066745"/>
              <a:gd name="connsiteX52" fmla="*/ 11863202 w 12206000"/>
              <a:gd name="connsiteY52" fmla="*/ 803039 h 3066745"/>
              <a:gd name="connsiteX53" fmla="*/ 10401838 w 12206000"/>
              <a:gd name="connsiteY53" fmla="*/ 1384231 h 3066745"/>
              <a:gd name="connsiteX54" fmla="*/ 9150828 w 12206000"/>
              <a:gd name="connsiteY54" fmla="*/ 2011680 h 3066745"/>
              <a:gd name="connsiteX55" fmla="*/ 3685531 w 12206000"/>
              <a:gd name="connsiteY55" fmla="*/ 1991098 h 3066745"/>
              <a:gd name="connsiteX0" fmla="*/ 3685531 w 12206000"/>
              <a:gd name="connsiteY0" fmla="*/ 1991098 h 3055389"/>
              <a:gd name="connsiteX1" fmla="*/ 3373721 w 12206000"/>
              <a:gd name="connsiteY1" fmla="*/ 2000922 h 3055389"/>
              <a:gd name="connsiteX2" fmla="*/ 2793059 w 12206000"/>
              <a:gd name="connsiteY2" fmla="*/ 2054711 h 3055389"/>
              <a:gd name="connsiteX3" fmla="*/ 2760786 w 12206000"/>
              <a:gd name="connsiteY3" fmla="*/ 2076226 h 3055389"/>
              <a:gd name="connsiteX4" fmla="*/ 2717755 w 12206000"/>
              <a:gd name="connsiteY4" fmla="*/ 2108499 h 3055389"/>
              <a:gd name="connsiteX5" fmla="*/ 2685482 w 12206000"/>
              <a:gd name="connsiteY5" fmla="*/ 2119256 h 3055389"/>
              <a:gd name="connsiteX6" fmla="*/ 2599421 w 12206000"/>
              <a:gd name="connsiteY6" fmla="*/ 2183802 h 3055389"/>
              <a:gd name="connsiteX7" fmla="*/ 2524118 w 12206000"/>
              <a:gd name="connsiteY7" fmla="*/ 2216075 h 3055389"/>
              <a:gd name="connsiteX8" fmla="*/ 2491845 w 12206000"/>
              <a:gd name="connsiteY8" fmla="*/ 2237591 h 3055389"/>
              <a:gd name="connsiteX9" fmla="*/ 2459572 w 12206000"/>
              <a:gd name="connsiteY9" fmla="*/ 2269864 h 3055389"/>
              <a:gd name="connsiteX10" fmla="*/ 2416541 w 12206000"/>
              <a:gd name="connsiteY10" fmla="*/ 2280621 h 3055389"/>
              <a:gd name="connsiteX11" fmla="*/ 2351995 w 12206000"/>
              <a:gd name="connsiteY11" fmla="*/ 2323652 h 3055389"/>
              <a:gd name="connsiteX12" fmla="*/ 2265934 w 12206000"/>
              <a:gd name="connsiteY12" fmla="*/ 2366682 h 3055389"/>
              <a:gd name="connsiteX13" fmla="*/ 2212146 w 12206000"/>
              <a:gd name="connsiteY13" fmla="*/ 2409713 h 3055389"/>
              <a:gd name="connsiteX14" fmla="*/ 2179873 w 12206000"/>
              <a:gd name="connsiteY14" fmla="*/ 2420471 h 3055389"/>
              <a:gd name="connsiteX15" fmla="*/ 2147600 w 12206000"/>
              <a:gd name="connsiteY15" fmla="*/ 2441986 h 3055389"/>
              <a:gd name="connsiteX16" fmla="*/ 2115327 w 12206000"/>
              <a:gd name="connsiteY16" fmla="*/ 2474259 h 3055389"/>
              <a:gd name="connsiteX17" fmla="*/ 2050781 w 12206000"/>
              <a:gd name="connsiteY17" fmla="*/ 2495774 h 3055389"/>
              <a:gd name="connsiteX18" fmla="*/ 2007751 w 12206000"/>
              <a:gd name="connsiteY18" fmla="*/ 2517289 h 3055389"/>
              <a:gd name="connsiteX19" fmla="*/ 1943205 w 12206000"/>
              <a:gd name="connsiteY19" fmla="*/ 2560320 h 3055389"/>
              <a:gd name="connsiteX20" fmla="*/ 1900174 w 12206000"/>
              <a:gd name="connsiteY20" fmla="*/ 2571078 h 3055389"/>
              <a:gd name="connsiteX21" fmla="*/ 1824871 w 12206000"/>
              <a:gd name="connsiteY21" fmla="*/ 2614108 h 3055389"/>
              <a:gd name="connsiteX22" fmla="*/ 1792598 w 12206000"/>
              <a:gd name="connsiteY22" fmla="*/ 2624866 h 3055389"/>
              <a:gd name="connsiteX23" fmla="*/ 1706537 w 12206000"/>
              <a:gd name="connsiteY23" fmla="*/ 2646381 h 3055389"/>
              <a:gd name="connsiteX24" fmla="*/ 1577445 w 12206000"/>
              <a:gd name="connsiteY24" fmla="*/ 2678654 h 3055389"/>
              <a:gd name="connsiteX25" fmla="*/ 1523657 w 12206000"/>
              <a:gd name="connsiteY25" fmla="*/ 2689412 h 3055389"/>
              <a:gd name="connsiteX26" fmla="*/ 1426838 w 12206000"/>
              <a:gd name="connsiteY26" fmla="*/ 2700169 h 3055389"/>
              <a:gd name="connsiteX27" fmla="*/ 1340777 w 12206000"/>
              <a:gd name="connsiteY27" fmla="*/ 2721685 h 3055389"/>
              <a:gd name="connsiteX28" fmla="*/ 1276231 w 12206000"/>
              <a:gd name="connsiteY28" fmla="*/ 2743200 h 3055389"/>
              <a:gd name="connsiteX29" fmla="*/ 1243958 w 12206000"/>
              <a:gd name="connsiteY29" fmla="*/ 2753958 h 3055389"/>
              <a:gd name="connsiteX30" fmla="*/ 1125624 w 12206000"/>
              <a:gd name="connsiteY30" fmla="*/ 2796988 h 3055389"/>
              <a:gd name="connsiteX31" fmla="*/ 1061078 w 12206000"/>
              <a:gd name="connsiteY31" fmla="*/ 2818504 h 3055389"/>
              <a:gd name="connsiteX32" fmla="*/ 1018047 w 12206000"/>
              <a:gd name="connsiteY32" fmla="*/ 2829261 h 3055389"/>
              <a:gd name="connsiteX33" fmla="*/ 953501 w 12206000"/>
              <a:gd name="connsiteY33" fmla="*/ 2850776 h 3055389"/>
              <a:gd name="connsiteX34" fmla="*/ 899713 w 12206000"/>
              <a:gd name="connsiteY34" fmla="*/ 2861534 h 3055389"/>
              <a:gd name="connsiteX35" fmla="*/ 835167 w 12206000"/>
              <a:gd name="connsiteY35" fmla="*/ 2883049 h 3055389"/>
              <a:gd name="connsiteX36" fmla="*/ 802894 w 12206000"/>
              <a:gd name="connsiteY36" fmla="*/ 2893807 h 3055389"/>
              <a:gd name="connsiteX37" fmla="*/ 727591 w 12206000"/>
              <a:gd name="connsiteY37" fmla="*/ 2915322 h 3055389"/>
              <a:gd name="connsiteX38" fmla="*/ 576984 w 12206000"/>
              <a:gd name="connsiteY38" fmla="*/ 2958353 h 3055389"/>
              <a:gd name="connsiteX39" fmla="*/ 544711 w 12206000"/>
              <a:gd name="connsiteY39" fmla="*/ 2969111 h 3055389"/>
              <a:gd name="connsiteX40" fmla="*/ 490922 w 12206000"/>
              <a:gd name="connsiteY40" fmla="*/ 2979868 h 3055389"/>
              <a:gd name="connsiteX41" fmla="*/ 458650 w 12206000"/>
              <a:gd name="connsiteY41" fmla="*/ 2990626 h 3055389"/>
              <a:gd name="connsiteX42" fmla="*/ 415619 w 12206000"/>
              <a:gd name="connsiteY42" fmla="*/ 3001384 h 3055389"/>
              <a:gd name="connsiteX43" fmla="*/ 2645818 w 12206000"/>
              <a:gd name="connsiteY43" fmla="*/ 2236989 h 3055389"/>
              <a:gd name="connsiteX44" fmla="*/ 2570614 w 12206000"/>
              <a:gd name="connsiteY44" fmla="*/ 2142429 h 3055389"/>
              <a:gd name="connsiteX45" fmla="*/ 2119986 w 12206000"/>
              <a:gd name="connsiteY45" fmla="*/ 1859697 h 3055389"/>
              <a:gd name="connsiteX46" fmla="*/ 1851642 w 12206000"/>
              <a:gd name="connsiteY46" fmla="*/ 1296121 h 3055389"/>
              <a:gd name="connsiteX47" fmla="*/ 1197379 w 12206000"/>
              <a:gd name="connsiteY47" fmla="*/ 1117762 h 3055389"/>
              <a:gd name="connsiteX48" fmla="*/ 596157 w 12206000"/>
              <a:gd name="connsiteY48" fmla="*/ 876135 h 3055389"/>
              <a:gd name="connsiteX49" fmla="*/ 6828 w 12206000"/>
              <a:gd name="connsiteY49" fmla="*/ 0 h 3055389"/>
              <a:gd name="connsiteX50" fmla="*/ 12206000 w 12206000"/>
              <a:gd name="connsiteY50" fmla="*/ 10758 h 3055389"/>
              <a:gd name="connsiteX51" fmla="*/ 11863202 w 12206000"/>
              <a:gd name="connsiteY51" fmla="*/ 803039 h 3055389"/>
              <a:gd name="connsiteX52" fmla="*/ 10401838 w 12206000"/>
              <a:gd name="connsiteY52" fmla="*/ 1384231 h 3055389"/>
              <a:gd name="connsiteX53" fmla="*/ 9150828 w 12206000"/>
              <a:gd name="connsiteY53" fmla="*/ 2011680 h 3055389"/>
              <a:gd name="connsiteX54" fmla="*/ 3685531 w 12206000"/>
              <a:gd name="connsiteY54" fmla="*/ 1991098 h 3055389"/>
              <a:gd name="connsiteX0" fmla="*/ 3685531 w 12206000"/>
              <a:gd name="connsiteY0" fmla="*/ 1991098 h 3052365"/>
              <a:gd name="connsiteX1" fmla="*/ 3373721 w 12206000"/>
              <a:gd name="connsiteY1" fmla="*/ 2000922 h 3052365"/>
              <a:gd name="connsiteX2" fmla="*/ 2793059 w 12206000"/>
              <a:gd name="connsiteY2" fmla="*/ 2054711 h 3052365"/>
              <a:gd name="connsiteX3" fmla="*/ 2760786 w 12206000"/>
              <a:gd name="connsiteY3" fmla="*/ 2076226 h 3052365"/>
              <a:gd name="connsiteX4" fmla="*/ 2717755 w 12206000"/>
              <a:gd name="connsiteY4" fmla="*/ 2108499 h 3052365"/>
              <a:gd name="connsiteX5" fmla="*/ 2685482 w 12206000"/>
              <a:gd name="connsiteY5" fmla="*/ 2119256 h 3052365"/>
              <a:gd name="connsiteX6" fmla="*/ 2599421 w 12206000"/>
              <a:gd name="connsiteY6" fmla="*/ 2183802 h 3052365"/>
              <a:gd name="connsiteX7" fmla="*/ 2524118 w 12206000"/>
              <a:gd name="connsiteY7" fmla="*/ 2216075 h 3052365"/>
              <a:gd name="connsiteX8" fmla="*/ 2491845 w 12206000"/>
              <a:gd name="connsiteY8" fmla="*/ 2237591 h 3052365"/>
              <a:gd name="connsiteX9" fmla="*/ 2459572 w 12206000"/>
              <a:gd name="connsiteY9" fmla="*/ 2269864 h 3052365"/>
              <a:gd name="connsiteX10" fmla="*/ 2416541 w 12206000"/>
              <a:gd name="connsiteY10" fmla="*/ 2280621 h 3052365"/>
              <a:gd name="connsiteX11" fmla="*/ 2351995 w 12206000"/>
              <a:gd name="connsiteY11" fmla="*/ 2323652 h 3052365"/>
              <a:gd name="connsiteX12" fmla="*/ 2265934 w 12206000"/>
              <a:gd name="connsiteY12" fmla="*/ 2366682 h 3052365"/>
              <a:gd name="connsiteX13" fmla="*/ 2212146 w 12206000"/>
              <a:gd name="connsiteY13" fmla="*/ 2409713 h 3052365"/>
              <a:gd name="connsiteX14" fmla="*/ 2179873 w 12206000"/>
              <a:gd name="connsiteY14" fmla="*/ 2420471 h 3052365"/>
              <a:gd name="connsiteX15" fmla="*/ 2147600 w 12206000"/>
              <a:gd name="connsiteY15" fmla="*/ 2441986 h 3052365"/>
              <a:gd name="connsiteX16" fmla="*/ 2115327 w 12206000"/>
              <a:gd name="connsiteY16" fmla="*/ 2474259 h 3052365"/>
              <a:gd name="connsiteX17" fmla="*/ 2050781 w 12206000"/>
              <a:gd name="connsiteY17" fmla="*/ 2495774 h 3052365"/>
              <a:gd name="connsiteX18" fmla="*/ 2007751 w 12206000"/>
              <a:gd name="connsiteY18" fmla="*/ 2517289 h 3052365"/>
              <a:gd name="connsiteX19" fmla="*/ 1943205 w 12206000"/>
              <a:gd name="connsiteY19" fmla="*/ 2560320 h 3052365"/>
              <a:gd name="connsiteX20" fmla="*/ 1900174 w 12206000"/>
              <a:gd name="connsiteY20" fmla="*/ 2571078 h 3052365"/>
              <a:gd name="connsiteX21" fmla="*/ 1824871 w 12206000"/>
              <a:gd name="connsiteY21" fmla="*/ 2614108 h 3052365"/>
              <a:gd name="connsiteX22" fmla="*/ 1792598 w 12206000"/>
              <a:gd name="connsiteY22" fmla="*/ 2624866 h 3052365"/>
              <a:gd name="connsiteX23" fmla="*/ 1706537 w 12206000"/>
              <a:gd name="connsiteY23" fmla="*/ 2646381 h 3052365"/>
              <a:gd name="connsiteX24" fmla="*/ 1577445 w 12206000"/>
              <a:gd name="connsiteY24" fmla="*/ 2678654 h 3052365"/>
              <a:gd name="connsiteX25" fmla="*/ 1523657 w 12206000"/>
              <a:gd name="connsiteY25" fmla="*/ 2689412 h 3052365"/>
              <a:gd name="connsiteX26" fmla="*/ 1426838 w 12206000"/>
              <a:gd name="connsiteY26" fmla="*/ 2700169 h 3052365"/>
              <a:gd name="connsiteX27" fmla="*/ 1340777 w 12206000"/>
              <a:gd name="connsiteY27" fmla="*/ 2721685 h 3052365"/>
              <a:gd name="connsiteX28" fmla="*/ 1276231 w 12206000"/>
              <a:gd name="connsiteY28" fmla="*/ 2743200 h 3052365"/>
              <a:gd name="connsiteX29" fmla="*/ 1243958 w 12206000"/>
              <a:gd name="connsiteY29" fmla="*/ 2753958 h 3052365"/>
              <a:gd name="connsiteX30" fmla="*/ 1125624 w 12206000"/>
              <a:gd name="connsiteY30" fmla="*/ 2796988 h 3052365"/>
              <a:gd name="connsiteX31" fmla="*/ 1061078 w 12206000"/>
              <a:gd name="connsiteY31" fmla="*/ 2818504 h 3052365"/>
              <a:gd name="connsiteX32" fmla="*/ 1018047 w 12206000"/>
              <a:gd name="connsiteY32" fmla="*/ 2829261 h 3052365"/>
              <a:gd name="connsiteX33" fmla="*/ 953501 w 12206000"/>
              <a:gd name="connsiteY33" fmla="*/ 2850776 h 3052365"/>
              <a:gd name="connsiteX34" fmla="*/ 899713 w 12206000"/>
              <a:gd name="connsiteY34" fmla="*/ 2861534 h 3052365"/>
              <a:gd name="connsiteX35" fmla="*/ 835167 w 12206000"/>
              <a:gd name="connsiteY35" fmla="*/ 2883049 h 3052365"/>
              <a:gd name="connsiteX36" fmla="*/ 802894 w 12206000"/>
              <a:gd name="connsiteY36" fmla="*/ 2893807 h 3052365"/>
              <a:gd name="connsiteX37" fmla="*/ 727591 w 12206000"/>
              <a:gd name="connsiteY37" fmla="*/ 2915322 h 3052365"/>
              <a:gd name="connsiteX38" fmla="*/ 576984 w 12206000"/>
              <a:gd name="connsiteY38" fmla="*/ 2958353 h 3052365"/>
              <a:gd name="connsiteX39" fmla="*/ 544711 w 12206000"/>
              <a:gd name="connsiteY39" fmla="*/ 2969111 h 3052365"/>
              <a:gd name="connsiteX40" fmla="*/ 490922 w 12206000"/>
              <a:gd name="connsiteY40" fmla="*/ 2979868 h 3052365"/>
              <a:gd name="connsiteX41" fmla="*/ 415619 w 12206000"/>
              <a:gd name="connsiteY41" fmla="*/ 3001384 h 3052365"/>
              <a:gd name="connsiteX42" fmla="*/ 2645818 w 12206000"/>
              <a:gd name="connsiteY42" fmla="*/ 2236989 h 3052365"/>
              <a:gd name="connsiteX43" fmla="*/ 2570614 w 12206000"/>
              <a:gd name="connsiteY43" fmla="*/ 2142429 h 3052365"/>
              <a:gd name="connsiteX44" fmla="*/ 2119986 w 12206000"/>
              <a:gd name="connsiteY44" fmla="*/ 1859697 h 3052365"/>
              <a:gd name="connsiteX45" fmla="*/ 1851642 w 12206000"/>
              <a:gd name="connsiteY45" fmla="*/ 1296121 h 3052365"/>
              <a:gd name="connsiteX46" fmla="*/ 1197379 w 12206000"/>
              <a:gd name="connsiteY46" fmla="*/ 1117762 h 3052365"/>
              <a:gd name="connsiteX47" fmla="*/ 596157 w 12206000"/>
              <a:gd name="connsiteY47" fmla="*/ 876135 h 3052365"/>
              <a:gd name="connsiteX48" fmla="*/ 6828 w 12206000"/>
              <a:gd name="connsiteY48" fmla="*/ 0 h 3052365"/>
              <a:gd name="connsiteX49" fmla="*/ 12206000 w 12206000"/>
              <a:gd name="connsiteY49" fmla="*/ 10758 h 3052365"/>
              <a:gd name="connsiteX50" fmla="*/ 11863202 w 12206000"/>
              <a:gd name="connsiteY50" fmla="*/ 803039 h 3052365"/>
              <a:gd name="connsiteX51" fmla="*/ 10401838 w 12206000"/>
              <a:gd name="connsiteY51" fmla="*/ 1384231 h 3052365"/>
              <a:gd name="connsiteX52" fmla="*/ 9150828 w 12206000"/>
              <a:gd name="connsiteY52" fmla="*/ 2011680 h 3052365"/>
              <a:gd name="connsiteX53" fmla="*/ 3685531 w 12206000"/>
              <a:gd name="connsiteY53" fmla="*/ 1991098 h 3052365"/>
              <a:gd name="connsiteX0" fmla="*/ 3685531 w 12206000"/>
              <a:gd name="connsiteY0" fmla="*/ 1991098 h 3049614"/>
              <a:gd name="connsiteX1" fmla="*/ 3373721 w 12206000"/>
              <a:gd name="connsiteY1" fmla="*/ 2000922 h 3049614"/>
              <a:gd name="connsiteX2" fmla="*/ 2793059 w 12206000"/>
              <a:gd name="connsiteY2" fmla="*/ 2054711 h 3049614"/>
              <a:gd name="connsiteX3" fmla="*/ 2760786 w 12206000"/>
              <a:gd name="connsiteY3" fmla="*/ 2076226 h 3049614"/>
              <a:gd name="connsiteX4" fmla="*/ 2717755 w 12206000"/>
              <a:gd name="connsiteY4" fmla="*/ 2108499 h 3049614"/>
              <a:gd name="connsiteX5" fmla="*/ 2685482 w 12206000"/>
              <a:gd name="connsiteY5" fmla="*/ 2119256 h 3049614"/>
              <a:gd name="connsiteX6" fmla="*/ 2599421 w 12206000"/>
              <a:gd name="connsiteY6" fmla="*/ 2183802 h 3049614"/>
              <a:gd name="connsiteX7" fmla="*/ 2524118 w 12206000"/>
              <a:gd name="connsiteY7" fmla="*/ 2216075 h 3049614"/>
              <a:gd name="connsiteX8" fmla="*/ 2491845 w 12206000"/>
              <a:gd name="connsiteY8" fmla="*/ 2237591 h 3049614"/>
              <a:gd name="connsiteX9" fmla="*/ 2459572 w 12206000"/>
              <a:gd name="connsiteY9" fmla="*/ 2269864 h 3049614"/>
              <a:gd name="connsiteX10" fmla="*/ 2416541 w 12206000"/>
              <a:gd name="connsiteY10" fmla="*/ 2280621 h 3049614"/>
              <a:gd name="connsiteX11" fmla="*/ 2351995 w 12206000"/>
              <a:gd name="connsiteY11" fmla="*/ 2323652 h 3049614"/>
              <a:gd name="connsiteX12" fmla="*/ 2265934 w 12206000"/>
              <a:gd name="connsiteY12" fmla="*/ 2366682 h 3049614"/>
              <a:gd name="connsiteX13" fmla="*/ 2212146 w 12206000"/>
              <a:gd name="connsiteY13" fmla="*/ 2409713 h 3049614"/>
              <a:gd name="connsiteX14" fmla="*/ 2179873 w 12206000"/>
              <a:gd name="connsiteY14" fmla="*/ 2420471 h 3049614"/>
              <a:gd name="connsiteX15" fmla="*/ 2147600 w 12206000"/>
              <a:gd name="connsiteY15" fmla="*/ 2441986 h 3049614"/>
              <a:gd name="connsiteX16" fmla="*/ 2115327 w 12206000"/>
              <a:gd name="connsiteY16" fmla="*/ 2474259 h 3049614"/>
              <a:gd name="connsiteX17" fmla="*/ 2050781 w 12206000"/>
              <a:gd name="connsiteY17" fmla="*/ 2495774 h 3049614"/>
              <a:gd name="connsiteX18" fmla="*/ 2007751 w 12206000"/>
              <a:gd name="connsiteY18" fmla="*/ 2517289 h 3049614"/>
              <a:gd name="connsiteX19" fmla="*/ 1943205 w 12206000"/>
              <a:gd name="connsiteY19" fmla="*/ 2560320 h 3049614"/>
              <a:gd name="connsiteX20" fmla="*/ 1900174 w 12206000"/>
              <a:gd name="connsiteY20" fmla="*/ 2571078 h 3049614"/>
              <a:gd name="connsiteX21" fmla="*/ 1824871 w 12206000"/>
              <a:gd name="connsiteY21" fmla="*/ 2614108 h 3049614"/>
              <a:gd name="connsiteX22" fmla="*/ 1792598 w 12206000"/>
              <a:gd name="connsiteY22" fmla="*/ 2624866 h 3049614"/>
              <a:gd name="connsiteX23" fmla="*/ 1706537 w 12206000"/>
              <a:gd name="connsiteY23" fmla="*/ 2646381 h 3049614"/>
              <a:gd name="connsiteX24" fmla="*/ 1577445 w 12206000"/>
              <a:gd name="connsiteY24" fmla="*/ 2678654 h 3049614"/>
              <a:gd name="connsiteX25" fmla="*/ 1523657 w 12206000"/>
              <a:gd name="connsiteY25" fmla="*/ 2689412 h 3049614"/>
              <a:gd name="connsiteX26" fmla="*/ 1426838 w 12206000"/>
              <a:gd name="connsiteY26" fmla="*/ 2700169 h 3049614"/>
              <a:gd name="connsiteX27" fmla="*/ 1340777 w 12206000"/>
              <a:gd name="connsiteY27" fmla="*/ 2721685 h 3049614"/>
              <a:gd name="connsiteX28" fmla="*/ 1276231 w 12206000"/>
              <a:gd name="connsiteY28" fmla="*/ 2743200 h 3049614"/>
              <a:gd name="connsiteX29" fmla="*/ 1243958 w 12206000"/>
              <a:gd name="connsiteY29" fmla="*/ 2753958 h 3049614"/>
              <a:gd name="connsiteX30" fmla="*/ 1125624 w 12206000"/>
              <a:gd name="connsiteY30" fmla="*/ 2796988 h 3049614"/>
              <a:gd name="connsiteX31" fmla="*/ 1061078 w 12206000"/>
              <a:gd name="connsiteY31" fmla="*/ 2818504 h 3049614"/>
              <a:gd name="connsiteX32" fmla="*/ 1018047 w 12206000"/>
              <a:gd name="connsiteY32" fmla="*/ 2829261 h 3049614"/>
              <a:gd name="connsiteX33" fmla="*/ 953501 w 12206000"/>
              <a:gd name="connsiteY33" fmla="*/ 2850776 h 3049614"/>
              <a:gd name="connsiteX34" fmla="*/ 899713 w 12206000"/>
              <a:gd name="connsiteY34" fmla="*/ 2861534 h 3049614"/>
              <a:gd name="connsiteX35" fmla="*/ 835167 w 12206000"/>
              <a:gd name="connsiteY35" fmla="*/ 2883049 h 3049614"/>
              <a:gd name="connsiteX36" fmla="*/ 802894 w 12206000"/>
              <a:gd name="connsiteY36" fmla="*/ 2893807 h 3049614"/>
              <a:gd name="connsiteX37" fmla="*/ 727591 w 12206000"/>
              <a:gd name="connsiteY37" fmla="*/ 2915322 h 3049614"/>
              <a:gd name="connsiteX38" fmla="*/ 576984 w 12206000"/>
              <a:gd name="connsiteY38" fmla="*/ 2958353 h 3049614"/>
              <a:gd name="connsiteX39" fmla="*/ 544711 w 12206000"/>
              <a:gd name="connsiteY39" fmla="*/ 2969111 h 3049614"/>
              <a:gd name="connsiteX40" fmla="*/ 415619 w 12206000"/>
              <a:gd name="connsiteY40" fmla="*/ 3001384 h 3049614"/>
              <a:gd name="connsiteX41" fmla="*/ 2645818 w 12206000"/>
              <a:gd name="connsiteY41" fmla="*/ 2236989 h 3049614"/>
              <a:gd name="connsiteX42" fmla="*/ 2570614 w 12206000"/>
              <a:gd name="connsiteY42" fmla="*/ 2142429 h 3049614"/>
              <a:gd name="connsiteX43" fmla="*/ 2119986 w 12206000"/>
              <a:gd name="connsiteY43" fmla="*/ 1859697 h 3049614"/>
              <a:gd name="connsiteX44" fmla="*/ 1851642 w 12206000"/>
              <a:gd name="connsiteY44" fmla="*/ 1296121 h 3049614"/>
              <a:gd name="connsiteX45" fmla="*/ 1197379 w 12206000"/>
              <a:gd name="connsiteY45" fmla="*/ 1117762 h 3049614"/>
              <a:gd name="connsiteX46" fmla="*/ 596157 w 12206000"/>
              <a:gd name="connsiteY46" fmla="*/ 876135 h 3049614"/>
              <a:gd name="connsiteX47" fmla="*/ 6828 w 12206000"/>
              <a:gd name="connsiteY47" fmla="*/ 0 h 3049614"/>
              <a:gd name="connsiteX48" fmla="*/ 12206000 w 12206000"/>
              <a:gd name="connsiteY48" fmla="*/ 10758 h 3049614"/>
              <a:gd name="connsiteX49" fmla="*/ 11863202 w 12206000"/>
              <a:gd name="connsiteY49" fmla="*/ 803039 h 3049614"/>
              <a:gd name="connsiteX50" fmla="*/ 10401838 w 12206000"/>
              <a:gd name="connsiteY50" fmla="*/ 1384231 h 3049614"/>
              <a:gd name="connsiteX51" fmla="*/ 9150828 w 12206000"/>
              <a:gd name="connsiteY51" fmla="*/ 2011680 h 3049614"/>
              <a:gd name="connsiteX52" fmla="*/ 3685531 w 12206000"/>
              <a:gd name="connsiteY52" fmla="*/ 1991098 h 3049614"/>
              <a:gd name="connsiteX0" fmla="*/ 3685531 w 12206000"/>
              <a:gd name="connsiteY0" fmla="*/ 1991098 h 3047941"/>
              <a:gd name="connsiteX1" fmla="*/ 3373721 w 12206000"/>
              <a:gd name="connsiteY1" fmla="*/ 2000922 h 3047941"/>
              <a:gd name="connsiteX2" fmla="*/ 2793059 w 12206000"/>
              <a:gd name="connsiteY2" fmla="*/ 2054711 h 3047941"/>
              <a:gd name="connsiteX3" fmla="*/ 2760786 w 12206000"/>
              <a:gd name="connsiteY3" fmla="*/ 2076226 h 3047941"/>
              <a:gd name="connsiteX4" fmla="*/ 2717755 w 12206000"/>
              <a:gd name="connsiteY4" fmla="*/ 2108499 h 3047941"/>
              <a:gd name="connsiteX5" fmla="*/ 2685482 w 12206000"/>
              <a:gd name="connsiteY5" fmla="*/ 2119256 h 3047941"/>
              <a:gd name="connsiteX6" fmla="*/ 2599421 w 12206000"/>
              <a:gd name="connsiteY6" fmla="*/ 2183802 h 3047941"/>
              <a:gd name="connsiteX7" fmla="*/ 2524118 w 12206000"/>
              <a:gd name="connsiteY7" fmla="*/ 2216075 h 3047941"/>
              <a:gd name="connsiteX8" fmla="*/ 2491845 w 12206000"/>
              <a:gd name="connsiteY8" fmla="*/ 2237591 h 3047941"/>
              <a:gd name="connsiteX9" fmla="*/ 2459572 w 12206000"/>
              <a:gd name="connsiteY9" fmla="*/ 2269864 h 3047941"/>
              <a:gd name="connsiteX10" fmla="*/ 2416541 w 12206000"/>
              <a:gd name="connsiteY10" fmla="*/ 2280621 h 3047941"/>
              <a:gd name="connsiteX11" fmla="*/ 2351995 w 12206000"/>
              <a:gd name="connsiteY11" fmla="*/ 2323652 h 3047941"/>
              <a:gd name="connsiteX12" fmla="*/ 2265934 w 12206000"/>
              <a:gd name="connsiteY12" fmla="*/ 2366682 h 3047941"/>
              <a:gd name="connsiteX13" fmla="*/ 2212146 w 12206000"/>
              <a:gd name="connsiteY13" fmla="*/ 2409713 h 3047941"/>
              <a:gd name="connsiteX14" fmla="*/ 2179873 w 12206000"/>
              <a:gd name="connsiteY14" fmla="*/ 2420471 h 3047941"/>
              <a:gd name="connsiteX15" fmla="*/ 2147600 w 12206000"/>
              <a:gd name="connsiteY15" fmla="*/ 2441986 h 3047941"/>
              <a:gd name="connsiteX16" fmla="*/ 2115327 w 12206000"/>
              <a:gd name="connsiteY16" fmla="*/ 2474259 h 3047941"/>
              <a:gd name="connsiteX17" fmla="*/ 2050781 w 12206000"/>
              <a:gd name="connsiteY17" fmla="*/ 2495774 h 3047941"/>
              <a:gd name="connsiteX18" fmla="*/ 2007751 w 12206000"/>
              <a:gd name="connsiteY18" fmla="*/ 2517289 h 3047941"/>
              <a:gd name="connsiteX19" fmla="*/ 1943205 w 12206000"/>
              <a:gd name="connsiteY19" fmla="*/ 2560320 h 3047941"/>
              <a:gd name="connsiteX20" fmla="*/ 1900174 w 12206000"/>
              <a:gd name="connsiteY20" fmla="*/ 2571078 h 3047941"/>
              <a:gd name="connsiteX21" fmla="*/ 1824871 w 12206000"/>
              <a:gd name="connsiteY21" fmla="*/ 2614108 h 3047941"/>
              <a:gd name="connsiteX22" fmla="*/ 1792598 w 12206000"/>
              <a:gd name="connsiteY22" fmla="*/ 2624866 h 3047941"/>
              <a:gd name="connsiteX23" fmla="*/ 1706537 w 12206000"/>
              <a:gd name="connsiteY23" fmla="*/ 2646381 h 3047941"/>
              <a:gd name="connsiteX24" fmla="*/ 1577445 w 12206000"/>
              <a:gd name="connsiteY24" fmla="*/ 2678654 h 3047941"/>
              <a:gd name="connsiteX25" fmla="*/ 1523657 w 12206000"/>
              <a:gd name="connsiteY25" fmla="*/ 2689412 h 3047941"/>
              <a:gd name="connsiteX26" fmla="*/ 1426838 w 12206000"/>
              <a:gd name="connsiteY26" fmla="*/ 2700169 h 3047941"/>
              <a:gd name="connsiteX27" fmla="*/ 1340777 w 12206000"/>
              <a:gd name="connsiteY27" fmla="*/ 2721685 h 3047941"/>
              <a:gd name="connsiteX28" fmla="*/ 1276231 w 12206000"/>
              <a:gd name="connsiteY28" fmla="*/ 2743200 h 3047941"/>
              <a:gd name="connsiteX29" fmla="*/ 1243958 w 12206000"/>
              <a:gd name="connsiteY29" fmla="*/ 2753958 h 3047941"/>
              <a:gd name="connsiteX30" fmla="*/ 1125624 w 12206000"/>
              <a:gd name="connsiteY30" fmla="*/ 2796988 h 3047941"/>
              <a:gd name="connsiteX31" fmla="*/ 1061078 w 12206000"/>
              <a:gd name="connsiteY31" fmla="*/ 2818504 h 3047941"/>
              <a:gd name="connsiteX32" fmla="*/ 1018047 w 12206000"/>
              <a:gd name="connsiteY32" fmla="*/ 2829261 h 3047941"/>
              <a:gd name="connsiteX33" fmla="*/ 953501 w 12206000"/>
              <a:gd name="connsiteY33" fmla="*/ 2850776 h 3047941"/>
              <a:gd name="connsiteX34" fmla="*/ 899713 w 12206000"/>
              <a:gd name="connsiteY34" fmla="*/ 2861534 h 3047941"/>
              <a:gd name="connsiteX35" fmla="*/ 835167 w 12206000"/>
              <a:gd name="connsiteY35" fmla="*/ 2883049 h 3047941"/>
              <a:gd name="connsiteX36" fmla="*/ 802894 w 12206000"/>
              <a:gd name="connsiteY36" fmla="*/ 2893807 h 3047941"/>
              <a:gd name="connsiteX37" fmla="*/ 727591 w 12206000"/>
              <a:gd name="connsiteY37" fmla="*/ 2915322 h 3047941"/>
              <a:gd name="connsiteX38" fmla="*/ 576984 w 12206000"/>
              <a:gd name="connsiteY38" fmla="*/ 2958353 h 3047941"/>
              <a:gd name="connsiteX39" fmla="*/ 415619 w 12206000"/>
              <a:gd name="connsiteY39" fmla="*/ 3001384 h 3047941"/>
              <a:gd name="connsiteX40" fmla="*/ 2645818 w 12206000"/>
              <a:gd name="connsiteY40" fmla="*/ 2236989 h 3047941"/>
              <a:gd name="connsiteX41" fmla="*/ 2570614 w 12206000"/>
              <a:gd name="connsiteY41" fmla="*/ 2142429 h 3047941"/>
              <a:gd name="connsiteX42" fmla="*/ 2119986 w 12206000"/>
              <a:gd name="connsiteY42" fmla="*/ 1859697 h 3047941"/>
              <a:gd name="connsiteX43" fmla="*/ 1851642 w 12206000"/>
              <a:gd name="connsiteY43" fmla="*/ 1296121 h 3047941"/>
              <a:gd name="connsiteX44" fmla="*/ 1197379 w 12206000"/>
              <a:gd name="connsiteY44" fmla="*/ 1117762 h 3047941"/>
              <a:gd name="connsiteX45" fmla="*/ 596157 w 12206000"/>
              <a:gd name="connsiteY45" fmla="*/ 876135 h 3047941"/>
              <a:gd name="connsiteX46" fmla="*/ 6828 w 12206000"/>
              <a:gd name="connsiteY46" fmla="*/ 0 h 3047941"/>
              <a:gd name="connsiteX47" fmla="*/ 12206000 w 12206000"/>
              <a:gd name="connsiteY47" fmla="*/ 10758 h 3047941"/>
              <a:gd name="connsiteX48" fmla="*/ 11863202 w 12206000"/>
              <a:gd name="connsiteY48" fmla="*/ 803039 h 3047941"/>
              <a:gd name="connsiteX49" fmla="*/ 10401838 w 12206000"/>
              <a:gd name="connsiteY49" fmla="*/ 1384231 h 3047941"/>
              <a:gd name="connsiteX50" fmla="*/ 9150828 w 12206000"/>
              <a:gd name="connsiteY50" fmla="*/ 2011680 h 3047941"/>
              <a:gd name="connsiteX51" fmla="*/ 3685531 w 12206000"/>
              <a:gd name="connsiteY51" fmla="*/ 1991098 h 3047941"/>
              <a:gd name="connsiteX0" fmla="*/ 3685531 w 12206000"/>
              <a:gd name="connsiteY0" fmla="*/ 1991098 h 3001385"/>
              <a:gd name="connsiteX1" fmla="*/ 3373721 w 12206000"/>
              <a:gd name="connsiteY1" fmla="*/ 2000922 h 3001385"/>
              <a:gd name="connsiteX2" fmla="*/ 2793059 w 12206000"/>
              <a:gd name="connsiteY2" fmla="*/ 2054711 h 3001385"/>
              <a:gd name="connsiteX3" fmla="*/ 2760786 w 12206000"/>
              <a:gd name="connsiteY3" fmla="*/ 2076226 h 3001385"/>
              <a:gd name="connsiteX4" fmla="*/ 2717755 w 12206000"/>
              <a:gd name="connsiteY4" fmla="*/ 2108499 h 3001385"/>
              <a:gd name="connsiteX5" fmla="*/ 2685482 w 12206000"/>
              <a:gd name="connsiteY5" fmla="*/ 2119256 h 3001385"/>
              <a:gd name="connsiteX6" fmla="*/ 2599421 w 12206000"/>
              <a:gd name="connsiteY6" fmla="*/ 2183802 h 3001385"/>
              <a:gd name="connsiteX7" fmla="*/ 2524118 w 12206000"/>
              <a:gd name="connsiteY7" fmla="*/ 2216075 h 3001385"/>
              <a:gd name="connsiteX8" fmla="*/ 2491845 w 12206000"/>
              <a:gd name="connsiteY8" fmla="*/ 2237591 h 3001385"/>
              <a:gd name="connsiteX9" fmla="*/ 2459572 w 12206000"/>
              <a:gd name="connsiteY9" fmla="*/ 2269864 h 3001385"/>
              <a:gd name="connsiteX10" fmla="*/ 2416541 w 12206000"/>
              <a:gd name="connsiteY10" fmla="*/ 2280621 h 3001385"/>
              <a:gd name="connsiteX11" fmla="*/ 2351995 w 12206000"/>
              <a:gd name="connsiteY11" fmla="*/ 2323652 h 3001385"/>
              <a:gd name="connsiteX12" fmla="*/ 2265934 w 12206000"/>
              <a:gd name="connsiteY12" fmla="*/ 2366682 h 3001385"/>
              <a:gd name="connsiteX13" fmla="*/ 2212146 w 12206000"/>
              <a:gd name="connsiteY13" fmla="*/ 2409713 h 3001385"/>
              <a:gd name="connsiteX14" fmla="*/ 2179873 w 12206000"/>
              <a:gd name="connsiteY14" fmla="*/ 2420471 h 3001385"/>
              <a:gd name="connsiteX15" fmla="*/ 2147600 w 12206000"/>
              <a:gd name="connsiteY15" fmla="*/ 2441986 h 3001385"/>
              <a:gd name="connsiteX16" fmla="*/ 2115327 w 12206000"/>
              <a:gd name="connsiteY16" fmla="*/ 2474259 h 3001385"/>
              <a:gd name="connsiteX17" fmla="*/ 2050781 w 12206000"/>
              <a:gd name="connsiteY17" fmla="*/ 2495774 h 3001385"/>
              <a:gd name="connsiteX18" fmla="*/ 2007751 w 12206000"/>
              <a:gd name="connsiteY18" fmla="*/ 2517289 h 3001385"/>
              <a:gd name="connsiteX19" fmla="*/ 1943205 w 12206000"/>
              <a:gd name="connsiteY19" fmla="*/ 2560320 h 3001385"/>
              <a:gd name="connsiteX20" fmla="*/ 1900174 w 12206000"/>
              <a:gd name="connsiteY20" fmla="*/ 2571078 h 3001385"/>
              <a:gd name="connsiteX21" fmla="*/ 1824871 w 12206000"/>
              <a:gd name="connsiteY21" fmla="*/ 2614108 h 3001385"/>
              <a:gd name="connsiteX22" fmla="*/ 1792598 w 12206000"/>
              <a:gd name="connsiteY22" fmla="*/ 2624866 h 3001385"/>
              <a:gd name="connsiteX23" fmla="*/ 1706537 w 12206000"/>
              <a:gd name="connsiteY23" fmla="*/ 2646381 h 3001385"/>
              <a:gd name="connsiteX24" fmla="*/ 1577445 w 12206000"/>
              <a:gd name="connsiteY24" fmla="*/ 2678654 h 3001385"/>
              <a:gd name="connsiteX25" fmla="*/ 1523657 w 12206000"/>
              <a:gd name="connsiteY25" fmla="*/ 2689412 h 3001385"/>
              <a:gd name="connsiteX26" fmla="*/ 1426838 w 12206000"/>
              <a:gd name="connsiteY26" fmla="*/ 2700169 h 3001385"/>
              <a:gd name="connsiteX27" fmla="*/ 1340777 w 12206000"/>
              <a:gd name="connsiteY27" fmla="*/ 2721685 h 3001385"/>
              <a:gd name="connsiteX28" fmla="*/ 1276231 w 12206000"/>
              <a:gd name="connsiteY28" fmla="*/ 2743200 h 3001385"/>
              <a:gd name="connsiteX29" fmla="*/ 1243958 w 12206000"/>
              <a:gd name="connsiteY29" fmla="*/ 2753958 h 3001385"/>
              <a:gd name="connsiteX30" fmla="*/ 1125624 w 12206000"/>
              <a:gd name="connsiteY30" fmla="*/ 2796988 h 3001385"/>
              <a:gd name="connsiteX31" fmla="*/ 1061078 w 12206000"/>
              <a:gd name="connsiteY31" fmla="*/ 2818504 h 3001385"/>
              <a:gd name="connsiteX32" fmla="*/ 1018047 w 12206000"/>
              <a:gd name="connsiteY32" fmla="*/ 2829261 h 3001385"/>
              <a:gd name="connsiteX33" fmla="*/ 953501 w 12206000"/>
              <a:gd name="connsiteY33" fmla="*/ 2850776 h 3001385"/>
              <a:gd name="connsiteX34" fmla="*/ 899713 w 12206000"/>
              <a:gd name="connsiteY34" fmla="*/ 2861534 h 3001385"/>
              <a:gd name="connsiteX35" fmla="*/ 835167 w 12206000"/>
              <a:gd name="connsiteY35" fmla="*/ 2883049 h 3001385"/>
              <a:gd name="connsiteX36" fmla="*/ 802894 w 12206000"/>
              <a:gd name="connsiteY36" fmla="*/ 2893807 h 3001385"/>
              <a:gd name="connsiteX37" fmla="*/ 727591 w 12206000"/>
              <a:gd name="connsiteY37" fmla="*/ 2915322 h 3001385"/>
              <a:gd name="connsiteX38" fmla="*/ 415619 w 12206000"/>
              <a:gd name="connsiteY38" fmla="*/ 3001384 h 3001385"/>
              <a:gd name="connsiteX39" fmla="*/ 2645818 w 12206000"/>
              <a:gd name="connsiteY39" fmla="*/ 2236989 h 3001385"/>
              <a:gd name="connsiteX40" fmla="*/ 2570614 w 12206000"/>
              <a:gd name="connsiteY40" fmla="*/ 2142429 h 3001385"/>
              <a:gd name="connsiteX41" fmla="*/ 2119986 w 12206000"/>
              <a:gd name="connsiteY41" fmla="*/ 1859697 h 3001385"/>
              <a:gd name="connsiteX42" fmla="*/ 1851642 w 12206000"/>
              <a:gd name="connsiteY42" fmla="*/ 1296121 h 3001385"/>
              <a:gd name="connsiteX43" fmla="*/ 1197379 w 12206000"/>
              <a:gd name="connsiteY43" fmla="*/ 1117762 h 3001385"/>
              <a:gd name="connsiteX44" fmla="*/ 596157 w 12206000"/>
              <a:gd name="connsiteY44" fmla="*/ 876135 h 3001385"/>
              <a:gd name="connsiteX45" fmla="*/ 6828 w 12206000"/>
              <a:gd name="connsiteY45" fmla="*/ 0 h 3001385"/>
              <a:gd name="connsiteX46" fmla="*/ 12206000 w 12206000"/>
              <a:gd name="connsiteY46" fmla="*/ 10758 h 3001385"/>
              <a:gd name="connsiteX47" fmla="*/ 11863202 w 12206000"/>
              <a:gd name="connsiteY47" fmla="*/ 803039 h 3001385"/>
              <a:gd name="connsiteX48" fmla="*/ 10401838 w 12206000"/>
              <a:gd name="connsiteY48" fmla="*/ 1384231 h 3001385"/>
              <a:gd name="connsiteX49" fmla="*/ 9150828 w 12206000"/>
              <a:gd name="connsiteY49" fmla="*/ 2011680 h 3001385"/>
              <a:gd name="connsiteX50" fmla="*/ 3685531 w 12206000"/>
              <a:gd name="connsiteY50" fmla="*/ 1991098 h 3001385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2685482 w 12206000"/>
              <a:gd name="connsiteY5" fmla="*/ 2119256 h 3001384"/>
              <a:gd name="connsiteX6" fmla="*/ 2599421 w 12206000"/>
              <a:gd name="connsiteY6" fmla="*/ 2183802 h 3001384"/>
              <a:gd name="connsiteX7" fmla="*/ 2524118 w 12206000"/>
              <a:gd name="connsiteY7" fmla="*/ 2216075 h 3001384"/>
              <a:gd name="connsiteX8" fmla="*/ 2491845 w 12206000"/>
              <a:gd name="connsiteY8" fmla="*/ 2237591 h 3001384"/>
              <a:gd name="connsiteX9" fmla="*/ 2459572 w 12206000"/>
              <a:gd name="connsiteY9" fmla="*/ 2269864 h 3001384"/>
              <a:gd name="connsiteX10" fmla="*/ 2416541 w 12206000"/>
              <a:gd name="connsiteY10" fmla="*/ 2280621 h 3001384"/>
              <a:gd name="connsiteX11" fmla="*/ 2351995 w 12206000"/>
              <a:gd name="connsiteY11" fmla="*/ 2323652 h 3001384"/>
              <a:gd name="connsiteX12" fmla="*/ 2265934 w 12206000"/>
              <a:gd name="connsiteY12" fmla="*/ 2366682 h 3001384"/>
              <a:gd name="connsiteX13" fmla="*/ 2212146 w 12206000"/>
              <a:gd name="connsiteY13" fmla="*/ 2409713 h 3001384"/>
              <a:gd name="connsiteX14" fmla="*/ 2179873 w 12206000"/>
              <a:gd name="connsiteY14" fmla="*/ 2420471 h 3001384"/>
              <a:gd name="connsiteX15" fmla="*/ 2147600 w 12206000"/>
              <a:gd name="connsiteY15" fmla="*/ 2441986 h 3001384"/>
              <a:gd name="connsiteX16" fmla="*/ 2115327 w 12206000"/>
              <a:gd name="connsiteY16" fmla="*/ 2474259 h 3001384"/>
              <a:gd name="connsiteX17" fmla="*/ 2050781 w 12206000"/>
              <a:gd name="connsiteY17" fmla="*/ 2495774 h 3001384"/>
              <a:gd name="connsiteX18" fmla="*/ 2007751 w 12206000"/>
              <a:gd name="connsiteY18" fmla="*/ 2517289 h 3001384"/>
              <a:gd name="connsiteX19" fmla="*/ 1900174 w 12206000"/>
              <a:gd name="connsiteY19" fmla="*/ 2571078 h 3001384"/>
              <a:gd name="connsiteX20" fmla="*/ 1824871 w 12206000"/>
              <a:gd name="connsiteY20" fmla="*/ 2614108 h 3001384"/>
              <a:gd name="connsiteX21" fmla="*/ 1792598 w 12206000"/>
              <a:gd name="connsiteY21" fmla="*/ 2624866 h 3001384"/>
              <a:gd name="connsiteX22" fmla="*/ 1706537 w 12206000"/>
              <a:gd name="connsiteY22" fmla="*/ 2646381 h 3001384"/>
              <a:gd name="connsiteX23" fmla="*/ 1577445 w 12206000"/>
              <a:gd name="connsiteY23" fmla="*/ 2678654 h 3001384"/>
              <a:gd name="connsiteX24" fmla="*/ 1523657 w 12206000"/>
              <a:gd name="connsiteY24" fmla="*/ 2689412 h 3001384"/>
              <a:gd name="connsiteX25" fmla="*/ 1426838 w 12206000"/>
              <a:gd name="connsiteY25" fmla="*/ 2700169 h 3001384"/>
              <a:gd name="connsiteX26" fmla="*/ 1340777 w 12206000"/>
              <a:gd name="connsiteY26" fmla="*/ 2721685 h 3001384"/>
              <a:gd name="connsiteX27" fmla="*/ 1276231 w 12206000"/>
              <a:gd name="connsiteY27" fmla="*/ 2743200 h 3001384"/>
              <a:gd name="connsiteX28" fmla="*/ 1243958 w 12206000"/>
              <a:gd name="connsiteY28" fmla="*/ 2753958 h 3001384"/>
              <a:gd name="connsiteX29" fmla="*/ 1125624 w 12206000"/>
              <a:gd name="connsiteY29" fmla="*/ 2796988 h 3001384"/>
              <a:gd name="connsiteX30" fmla="*/ 1061078 w 12206000"/>
              <a:gd name="connsiteY30" fmla="*/ 2818504 h 3001384"/>
              <a:gd name="connsiteX31" fmla="*/ 1018047 w 12206000"/>
              <a:gd name="connsiteY31" fmla="*/ 2829261 h 3001384"/>
              <a:gd name="connsiteX32" fmla="*/ 953501 w 12206000"/>
              <a:gd name="connsiteY32" fmla="*/ 2850776 h 3001384"/>
              <a:gd name="connsiteX33" fmla="*/ 899713 w 12206000"/>
              <a:gd name="connsiteY33" fmla="*/ 2861534 h 3001384"/>
              <a:gd name="connsiteX34" fmla="*/ 835167 w 12206000"/>
              <a:gd name="connsiteY34" fmla="*/ 2883049 h 3001384"/>
              <a:gd name="connsiteX35" fmla="*/ 802894 w 12206000"/>
              <a:gd name="connsiteY35" fmla="*/ 2893807 h 3001384"/>
              <a:gd name="connsiteX36" fmla="*/ 727591 w 12206000"/>
              <a:gd name="connsiteY36" fmla="*/ 2915322 h 3001384"/>
              <a:gd name="connsiteX37" fmla="*/ 415619 w 12206000"/>
              <a:gd name="connsiteY37" fmla="*/ 3001384 h 3001384"/>
              <a:gd name="connsiteX38" fmla="*/ 2645818 w 12206000"/>
              <a:gd name="connsiteY38" fmla="*/ 2236989 h 3001384"/>
              <a:gd name="connsiteX39" fmla="*/ 2570614 w 12206000"/>
              <a:gd name="connsiteY39" fmla="*/ 2142429 h 3001384"/>
              <a:gd name="connsiteX40" fmla="*/ 2119986 w 12206000"/>
              <a:gd name="connsiteY40" fmla="*/ 1859697 h 3001384"/>
              <a:gd name="connsiteX41" fmla="*/ 1851642 w 12206000"/>
              <a:gd name="connsiteY41" fmla="*/ 1296121 h 3001384"/>
              <a:gd name="connsiteX42" fmla="*/ 1197379 w 12206000"/>
              <a:gd name="connsiteY42" fmla="*/ 1117762 h 3001384"/>
              <a:gd name="connsiteX43" fmla="*/ 596157 w 12206000"/>
              <a:gd name="connsiteY43" fmla="*/ 876135 h 3001384"/>
              <a:gd name="connsiteX44" fmla="*/ 6828 w 12206000"/>
              <a:gd name="connsiteY44" fmla="*/ 0 h 3001384"/>
              <a:gd name="connsiteX45" fmla="*/ 12206000 w 12206000"/>
              <a:gd name="connsiteY45" fmla="*/ 10758 h 3001384"/>
              <a:gd name="connsiteX46" fmla="*/ 11863202 w 12206000"/>
              <a:gd name="connsiteY46" fmla="*/ 803039 h 3001384"/>
              <a:gd name="connsiteX47" fmla="*/ 10401838 w 12206000"/>
              <a:gd name="connsiteY47" fmla="*/ 1384231 h 3001384"/>
              <a:gd name="connsiteX48" fmla="*/ 9150828 w 12206000"/>
              <a:gd name="connsiteY48" fmla="*/ 2011680 h 3001384"/>
              <a:gd name="connsiteX49" fmla="*/ 3685531 w 12206000"/>
              <a:gd name="connsiteY49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2685482 w 12206000"/>
              <a:gd name="connsiteY5" fmla="*/ 2119256 h 3001384"/>
              <a:gd name="connsiteX6" fmla="*/ 2599421 w 12206000"/>
              <a:gd name="connsiteY6" fmla="*/ 2183802 h 3001384"/>
              <a:gd name="connsiteX7" fmla="*/ 2524118 w 12206000"/>
              <a:gd name="connsiteY7" fmla="*/ 2216075 h 3001384"/>
              <a:gd name="connsiteX8" fmla="*/ 2491845 w 12206000"/>
              <a:gd name="connsiteY8" fmla="*/ 2237591 h 3001384"/>
              <a:gd name="connsiteX9" fmla="*/ 2459572 w 12206000"/>
              <a:gd name="connsiteY9" fmla="*/ 2269864 h 3001384"/>
              <a:gd name="connsiteX10" fmla="*/ 2416541 w 12206000"/>
              <a:gd name="connsiteY10" fmla="*/ 2280621 h 3001384"/>
              <a:gd name="connsiteX11" fmla="*/ 2351995 w 12206000"/>
              <a:gd name="connsiteY11" fmla="*/ 2323652 h 3001384"/>
              <a:gd name="connsiteX12" fmla="*/ 2265934 w 12206000"/>
              <a:gd name="connsiteY12" fmla="*/ 2366682 h 3001384"/>
              <a:gd name="connsiteX13" fmla="*/ 2212146 w 12206000"/>
              <a:gd name="connsiteY13" fmla="*/ 2409713 h 3001384"/>
              <a:gd name="connsiteX14" fmla="*/ 2179873 w 12206000"/>
              <a:gd name="connsiteY14" fmla="*/ 2420471 h 3001384"/>
              <a:gd name="connsiteX15" fmla="*/ 2147600 w 12206000"/>
              <a:gd name="connsiteY15" fmla="*/ 2441986 h 3001384"/>
              <a:gd name="connsiteX16" fmla="*/ 2115327 w 12206000"/>
              <a:gd name="connsiteY16" fmla="*/ 2474259 h 3001384"/>
              <a:gd name="connsiteX17" fmla="*/ 2050781 w 12206000"/>
              <a:gd name="connsiteY17" fmla="*/ 2495774 h 3001384"/>
              <a:gd name="connsiteX18" fmla="*/ 2007751 w 12206000"/>
              <a:gd name="connsiteY18" fmla="*/ 2517289 h 3001384"/>
              <a:gd name="connsiteX19" fmla="*/ 1824871 w 12206000"/>
              <a:gd name="connsiteY19" fmla="*/ 2614108 h 3001384"/>
              <a:gd name="connsiteX20" fmla="*/ 1792598 w 12206000"/>
              <a:gd name="connsiteY20" fmla="*/ 2624866 h 3001384"/>
              <a:gd name="connsiteX21" fmla="*/ 1706537 w 12206000"/>
              <a:gd name="connsiteY21" fmla="*/ 2646381 h 3001384"/>
              <a:gd name="connsiteX22" fmla="*/ 1577445 w 12206000"/>
              <a:gd name="connsiteY22" fmla="*/ 2678654 h 3001384"/>
              <a:gd name="connsiteX23" fmla="*/ 1523657 w 12206000"/>
              <a:gd name="connsiteY23" fmla="*/ 2689412 h 3001384"/>
              <a:gd name="connsiteX24" fmla="*/ 1426838 w 12206000"/>
              <a:gd name="connsiteY24" fmla="*/ 2700169 h 3001384"/>
              <a:gd name="connsiteX25" fmla="*/ 1340777 w 12206000"/>
              <a:gd name="connsiteY25" fmla="*/ 2721685 h 3001384"/>
              <a:gd name="connsiteX26" fmla="*/ 1276231 w 12206000"/>
              <a:gd name="connsiteY26" fmla="*/ 2743200 h 3001384"/>
              <a:gd name="connsiteX27" fmla="*/ 1243958 w 12206000"/>
              <a:gd name="connsiteY27" fmla="*/ 2753958 h 3001384"/>
              <a:gd name="connsiteX28" fmla="*/ 1125624 w 12206000"/>
              <a:gd name="connsiteY28" fmla="*/ 2796988 h 3001384"/>
              <a:gd name="connsiteX29" fmla="*/ 1061078 w 12206000"/>
              <a:gd name="connsiteY29" fmla="*/ 2818504 h 3001384"/>
              <a:gd name="connsiteX30" fmla="*/ 1018047 w 12206000"/>
              <a:gd name="connsiteY30" fmla="*/ 2829261 h 3001384"/>
              <a:gd name="connsiteX31" fmla="*/ 953501 w 12206000"/>
              <a:gd name="connsiteY31" fmla="*/ 2850776 h 3001384"/>
              <a:gd name="connsiteX32" fmla="*/ 899713 w 12206000"/>
              <a:gd name="connsiteY32" fmla="*/ 2861534 h 3001384"/>
              <a:gd name="connsiteX33" fmla="*/ 835167 w 12206000"/>
              <a:gd name="connsiteY33" fmla="*/ 2883049 h 3001384"/>
              <a:gd name="connsiteX34" fmla="*/ 802894 w 12206000"/>
              <a:gd name="connsiteY34" fmla="*/ 2893807 h 3001384"/>
              <a:gd name="connsiteX35" fmla="*/ 727591 w 12206000"/>
              <a:gd name="connsiteY35" fmla="*/ 2915322 h 3001384"/>
              <a:gd name="connsiteX36" fmla="*/ 415619 w 12206000"/>
              <a:gd name="connsiteY36" fmla="*/ 3001384 h 3001384"/>
              <a:gd name="connsiteX37" fmla="*/ 2645818 w 12206000"/>
              <a:gd name="connsiteY37" fmla="*/ 2236989 h 3001384"/>
              <a:gd name="connsiteX38" fmla="*/ 2570614 w 12206000"/>
              <a:gd name="connsiteY38" fmla="*/ 2142429 h 3001384"/>
              <a:gd name="connsiteX39" fmla="*/ 2119986 w 12206000"/>
              <a:gd name="connsiteY39" fmla="*/ 1859697 h 3001384"/>
              <a:gd name="connsiteX40" fmla="*/ 1851642 w 12206000"/>
              <a:gd name="connsiteY40" fmla="*/ 1296121 h 3001384"/>
              <a:gd name="connsiteX41" fmla="*/ 1197379 w 12206000"/>
              <a:gd name="connsiteY41" fmla="*/ 1117762 h 3001384"/>
              <a:gd name="connsiteX42" fmla="*/ 596157 w 12206000"/>
              <a:gd name="connsiteY42" fmla="*/ 876135 h 3001384"/>
              <a:gd name="connsiteX43" fmla="*/ 6828 w 12206000"/>
              <a:gd name="connsiteY43" fmla="*/ 0 h 3001384"/>
              <a:gd name="connsiteX44" fmla="*/ 12206000 w 12206000"/>
              <a:gd name="connsiteY44" fmla="*/ 10758 h 3001384"/>
              <a:gd name="connsiteX45" fmla="*/ 11863202 w 12206000"/>
              <a:gd name="connsiteY45" fmla="*/ 803039 h 3001384"/>
              <a:gd name="connsiteX46" fmla="*/ 10401838 w 12206000"/>
              <a:gd name="connsiteY46" fmla="*/ 1384231 h 3001384"/>
              <a:gd name="connsiteX47" fmla="*/ 9150828 w 12206000"/>
              <a:gd name="connsiteY47" fmla="*/ 2011680 h 3001384"/>
              <a:gd name="connsiteX48" fmla="*/ 3685531 w 12206000"/>
              <a:gd name="connsiteY48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2685482 w 12206000"/>
              <a:gd name="connsiteY5" fmla="*/ 2119256 h 3001384"/>
              <a:gd name="connsiteX6" fmla="*/ 2599421 w 12206000"/>
              <a:gd name="connsiteY6" fmla="*/ 2183802 h 3001384"/>
              <a:gd name="connsiteX7" fmla="*/ 2524118 w 12206000"/>
              <a:gd name="connsiteY7" fmla="*/ 2216075 h 3001384"/>
              <a:gd name="connsiteX8" fmla="*/ 2491845 w 12206000"/>
              <a:gd name="connsiteY8" fmla="*/ 2237591 h 3001384"/>
              <a:gd name="connsiteX9" fmla="*/ 2459572 w 12206000"/>
              <a:gd name="connsiteY9" fmla="*/ 2269864 h 3001384"/>
              <a:gd name="connsiteX10" fmla="*/ 2416541 w 12206000"/>
              <a:gd name="connsiteY10" fmla="*/ 2280621 h 3001384"/>
              <a:gd name="connsiteX11" fmla="*/ 2351995 w 12206000"/>
              <a:gd name="connsiteY11" fmla="*/ 2323652 h 3001384"/>
              <a:gd name="connsiteX12" fmla="*/ 2265934 w 12206000"/>
              <a:gd name="connsiteY12" fmla="*/ 2366682 h 3001384"/>
              <a:gd name="connsiteX13" fmla="*/ 2212146 w 12206000"/>
              <a:gd name="connsiteY13" fmla="*/ 2409713 h 3001384"/>
              <a:gd name="connsiteX14" fmla="*/ 2179873 w 12206000"/>
              <a:gd name="connsiteY14" fmla="*/ 2420471 h 3001384"/>
              <a:gd name="connsiteX15" fmla="*/ 2147600 w 12206000"/>
              <a:gd name="connsiteY15" fmla="*/ 2441986 h 3001384"/>
              <a:gd name="connsiteX16" fmla="*/ 2115327 w 12206000"/>
              <a:gd name="connsiteY16" fmla="*/ 2474259 h 3001384"/>
              <a:gd name="connsiteX17" fmla="*/ 2050781 w 12206000"/>
              <a:gd name="connsiteY17" fmla="*/ 2495774 h 3001384"/>
              <a:gd name="connsiteX18" fmla="*/ 2007751 w 12206000"/>
              <a:gd name="connsiteY18" fmla="*/ 2517289 h 3001384"/>
              <a:gd name="connsiteX19" fmla="*/ 1792598 w 12206000"/>
              <a:gd name="connsiteY19" fmla="*/ 2624866 h 3001384"/>
              <a:gd name="connsiteX20" fmla="*/ 1706537 w 12206000"/>
              <a:gd name="connsiteY20" fmla="*/ 2646381 h 3001384"/>
              <a:gd name="connsiteX21" fmla="*/ 1577445 w 12206000"/>
              <a:gd name="connsiteY21" fmla="*/ 2678654 h 3001384"/>
              <a:gd name="connsiteX22" fmla="*/ 1523657 w 12206000"/>
              <a:gd name="connsiteY22" fmla="*/ 2689412 h 3001384"/>
              <a:gd name="connsiteX23" fmla="*/ 1426838 w 12206000"/>
              <a:gd name="connsiteY23" fmla="*/ 2700169 h 3001384"/>
              <a:gd name="connsiteX24" fmla="*/ 1340777 w 12206000"/>
              <a:gd name="connsiteY24" fmla="*/ 2721685 h 3001384"/>
              <a:gd name="connsiteX25" fmla="*/ 1276231 w 12206000"/>
              <a:gd name="connsiteY25" fmla="*/ 2743200 h 3001384"/>
              <a:gd name="connsiteX26" fmla="*/ 1243958 w 12206000"/>
              <a:gd name="connsiteY26" fmla="*/ 2753958 h 3001384"/>
              <a:gd name="connsiteX27" fmla="*/ 1125624 w 12206000"/>
              <a:gd name="connsiteY27" fmla="*/ 2796988 h 3001384"/>
              <a:gd name="connsiteX28" fmla="*/ 1061078 w 12206000"/>
              <a:gd name="connsiteY28" fmla="*/ 2818504 h 3001384"/>
              <a:gd name="connsiteX29" fmla="*/ 1018047 w 12206000"/>
              <a:gd name="connsiteY29" fmla="*/ 2829261 h 3001384"/>
              <a:gd name="connsiteX30" fmla="*/ 953501 w 12206000"/>
              <a:gd name="connsiteY30" fmla="*/ 2850776 h 3001384"/>
              <a:gd name="connsiteX31" fmla="*/ 899713 w 12206000"/>
              <a:gd name="connsiteY31" fmla="*/ 2861534 h 3001384"/>
              <a:gd name="connsiteX32" fmla="*/ 835167 w 12206000"/>
              <a:gd name="connsiteY32" fmla="*/ 2883049 h 3001384"/>
              <a:gd name="connsiteX33" fmla="*/ 802894 w 12206000"/>
              <a:gd name="connsiteY33" fmla="*/ 2893807 h 3001384"/>
              <a:gd name="connsiteX34" fmla="*/ 727591 w 12206000"/>
              <a:gd name="connsiteY34" fmla="*/ 2915322 h 3001384"/>
              <a:gd name="connsiteX35" fmla="*/ 415619 w 12206000"/>
              <a:gd name="connsiteY35" fmla="*/ 3001384 h 3001384"/>
              <a:gd name="connsiteX36" fmla="*/ 2645818 w 12206000"/>
              <a:gd name="connsiteY36" fmla="*/ 2236989 h 3001384"/>
              <a:gd name="connsiteX37" fmla="*/ 2570614 w 12206000"/>
              <a:gd name="connsiteY37" fmla="*/ 2142429 h 3001384"/>
              <a:gd name="connsiteX38" fmla="*/ 2119986 w 12206000"/>
              <a:gd name="connsiteY38" fmla="*/ 1859697 h 3001384"/>
              <a:gd name="connsiteX39" fmla="*/ 1851642 w 12206000"/>
              <a:gd name="connsiteY39" fmla="*/ 1296121 h 3001384"/>
              <a:gd name="connsiteX40" fmla="*/ 1197379 w 12206000"/>
              <a:gd name="connsiteY40" fmla="*/ 1117762 h 3001384"/>
              <a:gd name="connsiteX41" fmla="*/ 596157 w 12206000"/>
              <a:gd name="connsiteY41" fmla="*/ 876135 h 3001384"/>
              <a:gd name="connsiteX42" fmla="*/ 6828 w 12206000"/>
              <a:gd name="connsiteY42" fmla="*/ 0 h 3001384"/>
              <a:gd name="connsiteX43" fmla="*/ 12206000 w 12206000"/>
              <a:gd name="connsiteY43" fmla="*/ 10758 h 3001384"/>
              <a:gd name="connsiteX44" fmla="*/ 11863202 w 12206000"/>
              <a:gd name="connsiteY44" fmla="*/ 803039 h 3001384"/>
              <a:gd name="connsiteX45" fmla="*/ 10401838 w 12206000"/>
              <a:gd name="connsiteY45" fmla="*/ 1384231 h 3001384"/>
              <a:gd name="connsiteX46" fmla="*/ 9150828 w 12206000"/>
              <a:gd name="connsiteY46" fmla="*/ 2011680 h 3001384"/>
              <a:gd name="connsiteX47" fmla="*/ 3685531 w 12206000"/>
              <a:gd name="connsiteY47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2685482 w 12206000"/>
              <a:gd name="connsiteY5" fmla="*/ 2119256 h 3001384"/>
              <a:gd name="connsiteX6" fmla="*/ 2599421 w 12206000"/>
              <a:gd name="connsiteY6" fmla="*/ 2183802 h 3001384"/>
              <a:gd name="connsiteX7" fmla="*/ 2524118 w 12206000"/>
              <a:gd name="connsiteY7" fmla="*/ 2216075 h 3001384"/>
              <a:gd name="connsiteX8" fmla="*/ 2491845 w 12206000"/>
              <a:gd name="connsiteY8" fmla="*/ 2237591 h 3001384"/>
              <a:gd name="connsiteX9" fmla="*/ 2459572 w 12206000"/>
              <a:gd name="connsiteY9" fmla="*/ 2269864 h 3001384"/>
              <a:gd name="connsiteX10" fmla="*/ 2416541 w 12206000"/>
              <a:gd name="connsiteY10" fmla="*/ 2280621 h 3001384"/>
              <a:gd name="connsiteX11" fmla="*/ 2351995 w 12206000"/>
              <a:gd name="connsiteY11" fmla="*/ 2323652 h 3001384"/>
              <a:gd name="connsiteX12" fmla="*/ 2265934 w 12206000"/>
              <a:gd name="connsiteY12" fmla="*/ 2366682 h 3001384"/>
              <a:gd name="connsiteX13" fmla="*/ 2212146 w 12206000"/>
              <a:gd name="connsiteY13" fmla="*/ 2409713 h 3001384"/>
              <a:gd name="connsiteX14" fmla="*/ 2179873 w 12206000"/>
              <a:gd name="connsiteY14" fmla="*/ 2420471 h 3001384"/>
              <a:gd name="connsiteX15" fmla="*/ 2147600 w 12206000"/>
              <a:gd name="connsiteY15" fmla="*/ 2441986 h 3001384"/>
              <a:gd name="connsiteX16" fmla="*/ 2115327 w 12206000"/>
              <a:gd name="connsiteY16" fmla="*/ 2474259 h 3001384"/>
              <a:gd name="connsiteX17" fmla="*/ 2050781 w 12206000"/>
              <a:gd name="connsiteY17" fmla="*/ 2495774 h 3001384"/>
              <a:gd name="connsiteX18" fmla="*/ 2007751 w 12206000"/>
              <a:gd name="connsiteY18" fmla="*/ 2517289 h 3001384"/>
              <a:gd name="connsiteX19" fmla="*/ 1706537 w 12206000"/>
              <a:gd name="connsiteY19" fmla="*/ 2646381 h 3001384"/>
              <a:gd name="connsiteX20" fmla="*/ 1577445 w 12206000"/>
              <a:gd name="connsiteY20" fmla="*/ 2678654 h 3001384"/>
              <a:gd name="connsiteX21" fmla="*/ 1523657 w 12206000"/>
              <a:gd name="connsiteY21" fmla="*/ 2689412 h 3001384"/>
              <a:gd name="connsiteX22" fmla="*/ 1426838 w 12206000"/>
              <a:gd name="connsiteY22" fmla="*/ 2700169 h 3001384"/>
              <a:gd name="connsiteX23" fmla="*/ 1340777 w 12206000"/>
              <a:gd name="connsiteY23" fmla="*/ 2721685 h 3001384"/>
              <a:gd name="connsiteX24" fmla="*/ 1276231 w 12206000"/>
              <a:gd name="connsiteY24" fmla="*/ 2743200 h 3001384"/>
              <a:gd name="connsiteX25" fmla="*/ 1243958 w 12206000"/>
              <a:gd name="connsiteY25" fmla="*/ 2753958 h 3001384"/>
              <a:gd name="connsiteX26" fmla="*/ 1125624 w 12206000"/>
              <a:gd name="connsiteY26" fmla="*/ 2796988 h 3001384"/>
              <a:gd name="connsiteX27" fmla="*/ 1061078 w 12206000"/>
              <a:gd name="connsiteY27" fmla="*/ 2818504 h 3001384"/>
              <a:gd name="connsiteX28" fmla="*/ 1018047 w 12206000"/>
              <a:gd name="connsiteY28" fmla="*/ 2829261 h 3001384"/>
              <a:gd name="connsiteX29" fmla="*/ 953501 w 12206000"/>
              <a:gd name="connsiteY29" fmla="*/ 2850776 h 3001384"/>
              <a:gd name="connsiteX30" fmla="*/ 899713 w 12206000"/>
              <a:gd name="connsiteY30" fmla="*/ 2861534 h 3001384"/>
              <a:gd name="connsiteX31" fmla="*/ 835167 w 12206000"/>
              <a:gd name="connsiteY31" fmla="*/ 2883049 h 3001384"/>
              <a:gd name="connsiteX32" fmla="*/ 802894 w 12206000"/>
              <a:gd name="connsiteY32" fmla="*/ 2893807 h 3001384"/>
              <a:gd name="connsiteX33" fmla="*/ 727591 w 12206000"/>
              <a:gd name="connsiteY33" fmla="*/ 2915322 h 3001384"/>
              <a:gd name="connsiteX34" fmla="*/ 415619 w 12206000"/>
              <a:gd name="connsiteY34" fmla="*/ 3001384 h 3001384"/>
              <a:gd name="connsiteX35" fmla="*/ 2645818 w 12206000"/>
              <a:gd name="connsiteY35" fmla="*/ 2236989 h 3001384"/>
              <a:gd name="connsiteX36" fmla="*/ 2570614 w 12206000"/>
              <a:gd name="connsiteY36" fmla="*/ 2142429 h 3001384"/>
              <a:gd name="connsiteX37" fmla="*/ 2119986 w 12206000"/>
              <a:gd name="connsiteY37" fmla="*/ 1859697 h 3001384"/>
              <a:gd name="connsiteX38" fmla="*/ 1851642 w 12206000"/>
              <a:gd name="connsiteY38" fmla="*/ 1296121 h 3001384"/>
              <a:gd name="connsiteX39" fmla="*/ 1197379 w 12206000"/>
              <a:gd name="connsiteY39" fmla="*/ 1117762 h 3001384"/>
              <a:gd name="connsiteX40" fmla="*/ 596157 w 12206000"/>
              <a:gd name="connsiteY40" fmla="*/ 876135 h 3001384"/>
              <a:gd name="connsiteX41" fmla="*/ 6828 w 12206000"/>
              <a:gd name="connsiteY41" fmla="*/ 0 h 3001384"/>
              <a:gd name="connsiteX42" fmla="*/ 12206000 w 12206000"/>
              <a:gd name="connsiteY42" fmla="*/ 10758 h 3001384"/>
              <a:gd name="connsiteX43" fmla="*/ 11863202 w 12206000"/>
              <a:gd name="connsiteY43" fmla="*/ 803039 h 3001384"/>
              <a:gd name="connsiteX44" fmla="*/ 10401838 w 12206000"/>
              <a:gd name="connsiteY44" fmla="*/ 1384231 h 3001384"/>
              <a:gd name="connsiteX45" fmla="*/ 9150828 w 12206000"/>
              <a:gd name="connsiteY45" fmla="*/ 2011680 h 3001384"/>
              <a:gd name="connsiteX46" fmla="*/ 3685531 w 12206000"/>
              <a:gd name="connsiteY46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2685482 w 12206000"/>
              <a:gd name="connsiteY5" fmla="*/ 2119256 h 3001384"/>
              <a:gd name="connsiteX6" fmla="*/ 2599421 w 12206000"/>
              <a:gd name="connsiteY6" fmla="*/ 2183802 h 3001384"/>
              <a:gd name="connsiteX7" fmla="*/ 2524118 w 12206000"/>
              <a:gd name="connsiteY7" fmla="*/ 2216075 h 3001384"/>
              <a:gd name="connsiteX8" fmla="*/ 2491845 w 12206000"/>
              <a:gd name="connsiteY8" fmla="*/ 2237591 h 3001384"/>
              <a:gd name="connsiteX9" fmla="*/ 2459572 w 12206000"/>
              <a:gd name="connsiteY9" fmla="*/ 2269864 h 3001384"/>
              <a:gd name="connsiteX10" fmla="*/ 2416541 w 12206000"/>
              <a:gd name="connsiteY10" fmla="*/ 2280621 h 3001384"/>
              <a:gd name="connsiteX11" fmla="*/ 2351995 w 12206000"/>
              <a:gd name="connsiteY11" fmla="*/ 2323652 h 3001384"/>
              <a:gd name="connsiteX12" fmla="*/ 2265934 w 12206000"/>
              <a:gd name="connsiteY12" fmla="*/ 2366682 h 3001384"/>
              <a:gd name="connsiteX13" fmla="*/ 2212146 w 12206000"/>
              <a:gd name="connsiteY13" fmla="*/ 2409713 h 3001384"/>
              <a:gd name="connsiteX14" fmla="*/ 2179873 w 12206000"/>
              <a:gd name="connsiteY14" fmla="*/ 2420471 h 3001384"/>
              <a:gd name="connsiteX15" fmla="*/ 2147600 w 12206000"/>
              <a:gd name="connsiteY15" fmla="*/ 2441986 h 3001384"/>
              <a:gd name="connsiteX16" fmla="*/ 2115327 w 12206000"/>
              <a:gd name="connsiteY16" fmla="*/ 2474259 h 3001384"/>
              <a:gd name="connsiteX17" fmla="*/ 2050781 w 12206000"/>
              <a:gd name="connsiteY17" fmla="*/ 2495774 h 3001384"/>
              <a:gd name="connsiteX18" fmla="*/ 2007751 w 12206000"/>
              <a:gd name="connsiteY18" fmla="*/ 2517289 h 3001384"/>
              <a:gd name="connsiteX19" fmla="*/ 1577445 w 12206000"/>
              <a:gd name="connsiteY19" fmla="*/ 2678654 h 3001384"/>
              <a:gd name="connsiteX20" fmla="*/ 1523657 w 12206000"/>
              <a:gd name="connsiteY20" fmla="*/ 2689412 h 3001384"/>
              <a:gd name="connsiteX21" fmla="*/ 1426838 w 12206000"/>
              <a:gd name="connsiteY21" fmla="*/ 2700169 h 3001384"/>
              <a:gd name="connsiteX22" fmla="*/ 1340777 w 12206000"/>
              <a:gd name="connsiteY22" fmla="*/ 2721685 h 3001384"/>
              <a:gd name="connsiteX23" fmla="*/ 1276231 w 12206000"/>
              <a:gd name="connsiteY23" fmla="*/ 2743200 h 3001384"/>
              <a:gd name="connsiteX24" fmla="*/ 1243958 w 12206000"/>
              <a:gd name="connsiteY24" fmla="*/ 2753958 h 3001384"/>
              <a:gd name="connsiteX25" fmla="*/ 1125624 w 12206000"/>
              <a:gd name="connsiteY25" fmla="*/ 2796988 h 3001384"/>
              <a:gd name="connsiteX26" fmla="*/ 1061078 w 12206000"/>
              <a:gd name="connsiteY26" fmla="*/ 2818504 h 3001384"/>
              <a:gd name="connsiteX27" fmla="*/ 1018047 w 12206000"/>
              <a:gd name="connsiteY27" fmla="*/ 2829261 h 3001384"/>
              <a:gd name="connsiteX28" fmla="*/ 953501 w 12206000"/>
              <a:gd name="connsiteY28" fmla="*/ 2850776 h 3001384"/>
              <a:gd name="connsiteX29" fmla="*/ 899713 w 12206000"/>
              <a:gd name="connsiteY29" fmla="*/ 2861534 h 3001384"/>
              <a:gd name="connsiteX30" fmla="*/ 835167 w 12206000"/>
              <a:gd name="connsiteY30" fmla="*/ 2883049 h 3001384"/>
              <a:gd name="connsiteX31" fmla="*/ 802894 w 12206000"/>
              <a:gd name="connsiteY31" fmla="*/ 2893807 h 3001384"/>
              <a:gd name="connsiteX32" fmla="*/ 727591 w 12206000"/>
              <a:gd name="connsiteY32" fmla="*/ 2915322 h 3001384"/>
              <a:gd name="connsiteX33" fmla="*/ 415619 w 12206000"/>
              <a:gd name="connsiteY33" fmla="*/ 3001384 h 3001384"/>
              <a:gd name="connsiteX34" fmla="*/ 2645818 w 12206000"/>
              <a:gd name="connsiteY34" fmla="*/ 2236989 h 3001384"/>
              <a:gd name="connsiteX35" fmla="*/ 2570614 w 12206000"/>
              <a:gd name="connsiteY35" fmla="*/ 2142429 h 3001384"/>
              <a:gd name="connsiteX36" fmla="*/ 2119986 w 12206000"/>
              <a:gd name="connsiteY36" fmla="*/ 1859697 h 3001384"/>
              <a:gd name="connsiteX37" fmla="*/ 1851642 w 12206000"/>
              <a:gd name="connsiteY37" fmla="*/ 1296121 h 3001384"/>
              <a:gd name="connsiteX38" fmla="*/ 1197379 w 12206000"/>
              <a:gd name="connsiteY38" fmla="*/ 1117762 h 3001384"/>
              <a:gd name="connsiteX39" fmla="*/ 596157 w 12206000"/>
              <a:gd name="connsiteY39" fmla="*/ 876135 h 3001384"/>
              <a:gd name="connsiteX40" fmla="*/ 6828 w 12206000"/>
              <a:gd name="connsiteY40" fmla="*/ 0 h 3001384"/>
              <a:gd name="connsiteX41" fmla="*/ 12206000 w 12206000"/>
              <a:gd name="connsiteY41" fmla="*/ 10758 h 3001384"/>
              <a:gd name="connsiteX42" fmla="*/ 11863202 w 12206000"/>
              <a:gd name="connsiteY42" fmla="*/ 803039 h 3001384"/>
              <a:gd name="connsiteX43" fmla="*/ 10401838 w 12206000"/>
              <a:gd name="connsiteY43" fmla="*/ 1384231 h 3001384"/>
              <a:gd name="connsiteX44" fmla="*/ 9150828 w 12206000"/>
              <a:gd name="connsiteY44" fmla="*/ 2011680 h 3001384"/>
              <a:gd name="connsiteX45" fmla="*/ 3685531 w 12206000"/>
              <a:gd name="connsiteY45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2685482 w 12206000"/>
              <a:gd name="connsiteY5" fmla="*/ 2119256 h 3001384"/>
              <a:gd name="connsiteX6" fmla="*/ 2599421 w 12206000"/>
              <a:gd name="connsiteY6" fmla="*/ 2183802 h 3001384"/>
              <a:gd name="connsiteX7" fmla="*/ 2524118 w 12206000"/>
              <a:gd name="connsiteY7" fmla="*/ 2216075 h 3001384"/>
              <a:gd name="connsiteX8" fmla="*/ 2491845 w 12206000"/>
              <a:gd name="connsiteY8" fmla="*/ 2237591 h 3001384"/>
              <a:gd name="connsiteX9" fmla="*/ 2459572 w 12206000"/>
              <a:gd name="connsiteY9" fmla="*/ 2269864 h 3001384"/>
              <a:gd name="connsiteX10" fmla="*/ 2416541 w 12206000"/>
              <a:gd name="connsiteY10" fmla="*/ 2280621 h 3001384"/>
              <a:gd name="connsiteX11" fmla="*/ 2351995 w 12206000"/>
              <a:gd name="connsiteY11" fmla="*/ 2323652 h 3001384"/>
              <a:gd name="connsiteX12" fmla="*/ 2265934 w 12206000"/>
              <a:gd name="connsiteY12" fmla="*/ 2366682 h 3001384"/>
              <a:gd name="connsiteX13" fmla="*/ 2212146 w 12206000"/>
              <a:gd name="connsiteY13" fmla="*/ 2409713 h 3001384"/>
              <a:gd name="connsiteX14" fmla="*/ 2179873 w 12206000"/>
              <a:gd name="connsiteY14" fmla="*/ 2420471 h 3001384"/>
              <a:gd name="connsiteX15" fmla="*/ 2147600 w 12206000"/>
              <a:gd name="connsiteY15" fmla="*/ 2441986 h 3001384"/>
              <a:gd name="connsiteX16" fmla="*/ 2115327 w 12206000"/>
              <a:gd name="connsiteY16" fmla="*/ 2474259 h 3001384"/>
              <a:gd name="connsiteX17" fmla="*/ 2050781 w 12206000"/>
              <a:gd name="connsiteY17" fmla="*/ 2495774 h 3001384"/>
              <a:gd name="connsiteX18" fmla="*/ 2007751 w 12206000"/>
              <a:gd name="connsiteY18" fmla="*/ 2517289 h 3001384"/>
              <a:gd name="connsiteX19" fmla="*/ 1577445 w 12206000"/>
              <a:gd name="connsiteY19" fmla="*/ 2678654 h 3001384"/>
              <a:gd name="connsiteX20" fmla="*/ 1523657 w 12206000"/>
              <a:gd name="connsiteY20" fmla="*/ 2689412 h 3001384"/>
              <a:gd name="connsiteX21" fmla="*/ 1426838 w 12206000"/>
              <a:gd name="connsiteY21" fmla="*/ 2700169 h 3001384"/>
              <a:gd name="connsiteX22" fmla="*/ 1340777 w 12206000"/>
              <a:gd name="connsiteY22" fmla="*/ 2721685 h 3001384"/>
              <a:gd name="connsiteX23" fmla="*/ 1276231 w 12206000"/>
              <a:gd name="connsiteY23" fmla="*/ 2743200 h 3001384"/>
              <a:gd name="connsiteX24" fmla="*/ 1243958 w 12206000"/>
              <a:gd name="connsiteY24" fmla="*/ 2753958 h 3001384"/>
              <a:gd name="connsiteX25" fmla="*/ 1125624 w 12206000"/>
              <a:gd name="connsiteY25" fmla="*/ 2796988 h 3001384"/>
              <a:gd name="connsiteX26" fmla="*/ 1061078 w 12206000"/>
              <a:gd name="connsiteY26" fmla="*/ 2818504 h 3001384"/>
              <a:gd name="connsiteX27" fmla="*/ 1018047 w 12206000"/>
              <a:gd name="connsiteY27" fmla="*/ 2829261 h 3001384"/>
              <a:gd name="connsiteX28" fmla="*/ 953501 w 12206000"/>
              <a:gd name="connsiteY28" fmla="*/ 2850776 h 3001384"/>
              <a:gd name="connsiteX29" fmla="*/ 899713 w 12206000"/>
              <a:gd name="connsiteY29" fmla="*/ 2861534 h 3001384"/>
              <a:gd name="connsiteX30" fmla="*/ 835167 w 12206000"/>
              <a:gd name="connsiteY30" fmla="*/ 2883049 h 3001384"/>
              <a:gd name="connsiteX31" fmla="*/ 802894 w 12206000"/>
              <a:gd name="connsiteY31" fmla="*/ 2893807 h 3001384"/>
              <a:gd name="connsiteX32" fmla="*/ 727591 w 12206000"/>
              <a:gd name="connsiteY32" fmla="*/ 2915322 h 3001384"/>
              <a:gd name="connsiteX33" fmla="*/ 415619 w 12206000"/>
              <a:gd name="connsiteY33" fmla="*/ 3001384 h 3001384"/>
              <a:gd name="connsiteX34" fmla="*/ 2645818 w 12206000"/>
              <a:gd name="connsiteY34" fmla="*/ 2236989 h 3001384"/>
              <a:gd name="connsiteX35" fmla="*/ 2119986 w 12206000"/>
              <a:gd name="connsiteY35" fmla="*/ 1859697 h 3001384"/>
              <a:gd name="connsiteX36" fmla="*/ 1851642 w 12206000"/>
              <a:gd name="connsiteY36" fmla="*/ 1296121 h 3001384"/>
              <a:gd name="connsiteX37" fmla="*/ 1197379 w 12206000"/>
              <a:gd name="connsiteY37" fmla="*/ 1117762 h 3001384"/>
              <a:gd name="connsiteX38" fmla="*/ 596157 w 12206000"/>
              <a:gd name="connsiteY38" fmla="*/ 876135 h 3001384"/>
              <a:gd name="connsiteX39" fmla="*/ 6828 w 12206000"/>
              <a:gd name="connsiteY39" fmla="*/ 0 h 3001384"/>
              <a:gd name="connsiteX40" fmla="*/ 12206000 w 12206000"/>
              <a:gd name="connsiteY40" fmla="*/ 10758 h 3001384"/>
              <a:gd name="connsiteX41" fmla="*/ 11863202 w 12206000"/>
              <a:gd name="connsiteY41" fmla="*/ 803039 h 3001384"/>
              <a:gd name="connsiteX42" fmla="*/ 10401838 w 12206000"/>
              <a:gd name="connsiteY42" fmla="*/ 1384231 h 3001384"/>
              <a:gd name="connsiteX43" fmla="*/ 9150828 w 12206000"/>
              <a:gd name="connsiteY43" fmla="*/ 2011680 h 3001384"/>
              <a:gd name="connsiteX44" fmla="*/ 3685531 w 12206000"/>
              <a:gd name="connsiteY44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2685482 w 12206000"/>
              <a:gd name="connsiteY5" fmla="*/ 2119256 h 3001384"/>
              <a:gd name="connsiteX6" fmla="*/ 2524118 w 12206000"/>
              <a:gd name="connsiteY6" fmla="*/ 2216075 h 3001384"/>
              <a:gd name="connsiteX7" fmla="*/ 2491845 w 12206000"/>
              <a:gd name="connsiteY7" fmla="*/ 2237591 h 3001384"/>
              <a:gd name="connsiteX8" fmla="*/ 2459572 w 12206000"/>
              <a:gd name="connsiteY8" fmla="*/ 2269864 h 3001384"/>
              <a:gd name="connsiteX9" fmla="*/ 2416541 w 12206000"/>
              <a:gd name="connsiteY9" fmla="*/ 2280621 h 3001384"/>
              <a:gd name="connsiteX10" fmla="*/ 2351995 w 12206000"/>
              <a:gd name="connsiteY10" fmla="*/ 2323652 h 3001384"/>
              <a:gd name="connsiteX11" fmla="*/ 2265934 w 12206000"/>
              <a:gd name="connsiteY11" fmla="*/ 2366682 h 3001384"/>
              <a:gd name="connsiteX12" fmla="*/ 2212146 w 12206000"/>
              <a:gd name="connsiteY12" fmla="*/ 2409713 h 3001384"/>
              <a:gd name="connsiteX13" fmla="*/ 2179873 w 12206000"/>
              <a:gd name="connsiteY13" fmla="*/ 2420471 h 3001384"/>
              <a:gd name="connsiteX14" fmla="*/ 2147600 w 12206000"/>
              <a:gd name="connsiteY14" fmla="*/ 2441986 h 3001384"/>
              <a:gd name="connsiteX15" fmla="*/ 2115327 w 12206000"/>
              <a:gd name="connsiteY15" fmla="*/ 2474259 h 3001384"/>
              <a:gd name="connsiteX16" fmla="*/ 2050781 w 12206000"/>
              <a:gd name="connsiteY16" fmla="*/ 2495774 h 3001384"/>
              <a:gd name="connsiteX17" fmla="*/ 2007751 w 12206000"/>
              <a:gd name="connsiteY17" fmla="*/ 2517289 h 3001384"/>
              <a:gd name="connsiteX18" fmla="*/ 1577445 w 12206000"/>
              <a:gd name="connsiteY18" fmla="*/ 2678654 h 3001384"/>
              <a:gd name="connsiteX19" fmla="*/ 1523657 w 12206000"/>
              <a:gd name="connsiteY19" fmla="*/ 2689412 h 3001384"/>
              <a:gd name="connsiteX20" fmla="*/ 1426838 w 12206000"/>
              <a:gd name="connsiteY20" fmla="*/ 2700169 h 3001384"/>
              <a:gd name="connsiteX21" fmla="*/ 1340777 w 12206000"/>
              <a:gd name="connsiteY21" fmla="*/ 2721685 h 3001384"/>
              <a:gd name="connsiteX22" fmla="*/ 1276231 w 12206000"/>
              <a:gd name="connsiteY22" fmla="*/ 2743200 h 3001384"/>
              <a:gd name="connsiteX23" fmla="*/ 1243958 w 12206000"/>
              <a:gd name="connsiteY23" fmla="*/ 2753958 h 3001384"/>
              <a:gd name="connsiteX24" fmla="*/ 1125624 w 12206000"/>
              <a:gd name="connsiteY24" fmla="*/ 2796988 h 3001384"/>
              <a:gd name="connsiteX25" fmla="*/ 1061078 w 12206000"/>
              <a:gd name="connsiteY25" fmla="*/ 2818504 h 3001384"/>
              <a:gd name="connsiteX26" fmla="*/ 1018047 w 12206000"/>
              <a:gd name="connsiteY26" fmla="*/ 2829261 h 3001384"/>
              <a:gd name="connsiteX27" fmla="*/ 953501 w 12206000"/>
              <a:gd name="connsiteY27" fmla="*/ 2850776 h 3001384"/>
              <a:gd name="connsiteX28" fmla="*/ 899713 w 12206000"/>
              <a:gd name="connsiteY28" fmla="*/ 2861534 h 3001384"/>
              <a:gd name="connsiteX29" fmla="*/ 835167 w 12206000"/>
              <a:gd name="connsiteY29" fmla="*/ 2883049 h 3001384"/>
              <a:gd name="connsiteX30" fmla="*/ 802894 w 12206000"/>
              <a:gd name="connsiteY30" fmla="*/ 2893807 h 3001384"/>
              <a:gd name="connsiteX31" fmla="*/ 727591 w 12206000"/>
              <a:gd name="connsiteY31" fmla="*/ 2915322 h 3001384"/>
              <a:gd name="connsiteX32" fmla="*/ 415619 w 12206000"/>
              <a:gd name="connsiteY32" fmla="*/ 3001384 h 3001384"/>
              <a:gd name="connsiteX33" fmla="*/ 2645818 w 12206000"/>
              <a:gd name="connsiteY33" fmla="*/ 2236989 h 3001384"/>
              <a:gd name="connsiteX34" fmla="*/ 2119986 w 12206000"/>
              <a:gd name="connsiteY34" fmla="*/ 1859697 h 3001384"/>
              <a:gd name="connsiteX35" fmla="*/ 1851642 w 12206000"/>
              <a:gd name="connsiteY35" fmla="*/ 1296121 h 3001384"/>
              <a:gd name="connsiteX36" fmla="*/ 1197379 w 12206000"/>
              <a:gd name="connsiteY36" fmla="*/ 1117762 h 3001384"/>
              <a:gd name="connsiteX37" fmla="*/ 596157 w 12206000"/>
              <a:gd name="connsiteY37" fmla="*/ 876135 h 3001384"/>
              <a:gd name="connsiteX38" fmla="*/ 6828 w 12206000"/>
              <a:gd name="connsiteY38" fmla="*/ 0 h 3001384"/>
              <a:gd name="connsiteX39" fmla="*/ 12206000 w 12206000"/>
              <a:gd name="connsiteY39" fmla="*/ 10758 h 3001384"/>
              <a:gd name="connsiteX40" fmla="*/ 11863202 w 12206000"/>
              <a:gd name="connsiteY40" fmla="*/ 803039 h 3001384"/>
              <a:gd name="connsiteX41" fmla="*/ 10401838 w 12206000"/>
              <a:gd name="connsiteY41" fmla="*/ 1384231 h 3001384"/>
              <a:gd name="connsiteX42" fmla="*/ 9150828 w 12206000"/>
              <a:gd name="connsiteY42" fmla="*/ 2011680 h 3001384"/>
              <a:gd name="connsiteX43" fmla="*/ 3685531 w 12206000"/>
              <a:gd name="connsiteY43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2524118 w 12206000"/>
              <a:gd name="connsiteY5" fmla="*/ 2216075 h 3001384"/>
              <a:gd name="connsiteX6" fmla="*/ 2491845 w 12206000"/>
              <a:gd name="connsiteY6" fmla="*/ 2237591 h 3001384"/>
              <a:gd name="connsiteX7" fmla="*/ 2459572 w 12206000"/>
              <a:gd name="connsiteY7" fmla="*/ 2269864 h 3001384"/>
              <a:gd name="connsiteX8" fmla="*/ 2416541 w 12206000"/>
              <a:gd name="connsiteY8" fmla="*/ 2280621 h 3001384"/>
              <a:gd name="connsiteX9" fmla="*/ 2351995 w 12206000"/>
              <a:gd name="connsiteY9" fmla="*/ 2323652 h 3001384"/>
              <a:gd name="connsiteX10" fmla="*/ 2265934 w 12206000"/>
              <a:gd name="connsiteY10" fmla="*/ 2366682 h 3001384"/>
              <a:gd name="connsiteX11" fmla="*/ 2212146 w 12206000"/>
              <a:gd name="connsiteY11" fmla="*/ 2409713 h 3001384"/>
              <a:gd name="connsiteX12" fmla="*/ 2179873 w 12206000"/>
              <a:gd name="connsiteY12" fmla="*/ 2420471 h 3001384"/>
              <a:gd name="connsiteX13" fmla="*/ 2147600 w 12206000"/>
              <a:gd name="connsiteY13" fmla="*/ 2441986 h 3001384"/>
              <a:gd name="connsiteX14" fmla="*/ 2115327 w 12206000"/>
              <a:gd name="connsiteY14" fmla="*/ 2474259 h 3001384"/>
              <a:gd name="connsiteX15" fmla="*/ 2050781 w 12206000"/>
              <a:gd name="connsiteY15" fmla="*/ 2495774 h 3001384"/>
              <a:gd name="connsiteX16" fmla="*/ 2007751 w 12206000"/>
              <a:gd name="connsiteY16" fmla="*/ 2517289 h 3001384"/>
              <a:gd name="connsiteX17" fmla="*/ 1577445 w 12206000"/>
              <a:gd name="connsiteY17" fmla="*/ 2678654 h 3001384"/>
              <a:gd name="connsiteX18" fmla="*/ 1523657 w 12206000"/>
              <a:gd name="connsiteY18" fmla="*/ 2689412 h 3001384"/>
              <a:gd name="connsiteX19" fmla="*/ 1426838 w 12206000"/>
              <a:gd name="connsiteY19" fmla="*/ 2700169 h 3001384"/>
              <a:gd name="connsiteX20" fmla="*/ 1340777 w 12206000"/>
              <a:gd name="connsiteY20" fmla="*/ 2721685 h 3001384"/>
              <a:gd name="connsiteX21" fmla="*/ 1276231 w 12206000"/>
              <a:gd name="connsiteY21" fmla="*/ 2743200 h 3001384"/>
              <a:gd name="connsiteX22" fmla="*/ 1243958 w 12206000"/>
              <a:gd name="connsiteY22" fmla="*/ 2753958 h 3001384"/>
              <a:gd name="connsiteX23" fmla="*/ 1125624 w 12206000"/>
              <a:gd name="connsiteY23" fmla="*/ 2796988 h 3001384"/>
              <a:gd name="connsiteX24" fmla="*/ 1061078 w 12206000"/>
              <a:gd name="connsiteY24" fmla="*/ 2818504 h 3001384"/>
              <a:gd name="connsiteX25" fmla="*/ 1018047 w 12206000"/>
              <a:gd name="connsiteY25" fmla="*/ 2829261 h 3001384"/>
              <a:gd name="connsiteX26" fmla="*/ 953501 w 12206000"/>
              <a:gd name="connsiteY26" fmla="*/ 2850776 h 3001384"/>
              <a:gd name="connsiteX27" fmla="*/ 899713 w 12206000"/>
              <a:gd name="connsiteY27" fmla="*/ 2861534 h 3001384"/>
              <a:gd name="connsiteX28" fmla="*/ 835167 w 12206000"/>
              <a:gd name="connsiteY28" fmla="*/ 2883049 h 3001384"/>
              <a:gd name="connsiteX29" fmla="*/ 802894 w 12206000"/>
              <a:gd name="connsiteY29" fmla="*/ 2893807 h 3001384"/>
              <a:gd name="connsiteX30" fmla="*/ 727591 w 12206000"/>
              <a:gd name="connsiteY30" fmla="*/ 2915322 h 3001384"/>
              <a:gd name="connsiteX31" fmla="*/ 415619 w 12206000"/>
              <a:gd name="connsiteY31" fmla="*/ 3001384 h 3001384"/>
              <a:gd name="connsiteX32" fmla="*/ 2645818 w 12206000"/>
              <a:gd name="connsiteY32" fmla="*/ 2236989 h 3001384"/>
              <a:gd name="connsiteX33" fmla="*/ 2119986 w 12206000"/>
              <a:gd name="connsiteY33" fmla="*/ 1859697 h 3001384"/>
              <a:gd name="connsiteX34" fmla="*/ 1851642 w 12206000"/>
              <a:gd name="connsiteY34" fmla="*/ 1296121 h 3001384"/>
              <a:gd name="connsiteX35" fmla="*/ 1197379 w 12206000"/>
              <a:gd name="connsiteY35" fmla="*/ 1117762 h 3001384"/>
              <a:gd name="connsiteX36" fmla="*/ 596157 w 12206000"/>
              <a:gd name="connsiteY36" fmla="*/ 876135 h 3001384"/>
              <a:gd name="connsiteX37" fmla="*/ 6828 w 12206000"/>
              <a:gd name="connsiteY37" fmla="*/ 0 h 3001384"/>
              <a:gd name="connsiteX38" fmla="*/ 12206000 w 12206000"/>
              <a:gd name="connsiteY38" fmla="*/ 10758 h 3001384"/>
              <a:gd name="connsiteX39" fmla="*/ 11863202 w 12206000"/>
              <a:gd name="connsiteY39" fmla="*/ 803039 h 3001384"/>
              <a:gd name="connsiteX40" fmla="*/ 10401838 w 12206000"/>
              <a:gd name="connsiteY40" fmla="*/ 1384231 h 3001384"/>
              <a:gd name="connsiteX41" fmla="*/ 9150828 w 12206000"/>
              <a:gd name="connsiteY41" fmla="*/ 2011680 h 3001384"/>
              <a:gd name="connsiteX42" fmla="*/ 3685531 w 12206000"/>
              <a:gd name="connsiteY42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2524118 w 12206000"/>
              <a:gd name="connsiteY5" fmla="*/ 2216075 h 3001384"/>
              <a:gd name="connsiteX6" fmla="*/ 2491845 w 12206000"/>
              <a:gd name="connsiteY6" fmla="*/ 2237591 h 3001384"/>
              <a:gd name="connsiteX7" fmla="*/ 2416541 w 12206000"/>
              <a:gd name="connsiteY7" fmla="*/ 2280621 h 3001384"/>
              <a:gd name="connsiteX8" fmla="*/ 2351995 w 12206000"/>
              <a:gd name="connsiteY8" fmla="*/ 2323652 h 3001384"/>
              <a:gd name="connsiteX9" fmla="*/ 2265934 w 12206000"/>
              <a:gd name="connsiteY9" fmla="*/ 2366682 h 3001384"/>
              <a:gd name="connsiteX10" fmla="*/ 2212146 w 12206000"/>
              <a:gd name="connsiteY10" fmla="*/ 2409713 h 3001384"/>
              <a:gd name="connsiteX11" fmla="*/ 2179873 w 12206000"/>
              <a:gd name="connsiteY11" fmla="*/ 2420471 h 3001384"/>
              <a:gd name="connsiteX12" fmla="*/ 2147600 w 12206000"/>
              <a:gd name="connsiteY12" fmla="*/ 2441986 h 3001384"/>
              <a:gd name="connsiteX13" fmla="*/ 2115327 w 12206000"/>
              <a:gd name="connsiteY13" fmla="*/ 2474259 h 3001384"/>
              <a:gd name="connsiteX14" fmla="*/ 2050781 w 12206000"/>
              <a:gd name="connsiteY14" fmla="*/ 2495774 h 3001384"/>
              <a:gd name="connsiteX15" fmla="*/ 2007751 w 12206000"/>
              <a:gd name="connsiteY15" fmla="*/ 2517289 h 3001384"/>
              <a:gd name="connsiteX16" fmla="*/ 1577445 w 12206000"/>
              <a:gd name="connsiteY16" fmla="*/ 2678654 h 3001384"/>
              <a:gd name="connsiteX17" fmla="*/ 1523657 w 12206000"/>
              <a:gd name="connsiteY17" fmla="*/ 2689412 h 3001384"/>
              <a:gd name="connsiteX18" fmla="*/ 1426838 w 12206000"/>
              <a:gd name="connsiteY18" fmla="*/ 2700169 h 3001384"/>
              <a:gd name="connsiteX19" fmla="*/ 1340777 w 12206000"/>
              <a:gd name="connsiteY19" fmla="*/ 2721685 h 3001384"/>
              <a:gd name="connsiteX20" fmla="*/ 1276231 w 12206000"/>
              <a:gd name="connsiteY20" fmla="*/ 2743200 h 3001384"/>
              <a:gd name="connsiteX21" fmla="*/ 1243958 w 12206000"/>
              <a:gd name="connsiteY21" fmla="*/ 2753958 h 3001384"/>
              <a:gd name="connsiteX22" fmla="*/ 1125624 w 12206000"/>
              <a:gd name="connsiteY22" fmla="*/ 2796988 h 3001384"/>
              <a:gd name="connsiteX23" fmla="*/ 1061078 w 12206000"/>
              <a:gd name="connsiteY23" fmla="*/ 2818504 h 3001384"/>
              <a:gd name="connsiteX24" fmla="*/ 1018047 w 12206000"/>
              <a:gd name="connsiteY24" fmla="*/ 2829261 h 3001384"/>
              <a:gd name="connsiteX25" fmla="*/ 953501 w 12206000"/>
              <a:gd name="connsiteY25" fmla="*/ 2850776 h 3001384"/>
              <a:gd name="connsiteX26" fmla="*/ 899713 w 12206000"/>
              <a:gd name="connsiteY26" fmla="*/ 2861534 h 3001384"/>
              <a:gd name="connsiteX27" fmla="*/ 835167 w 12206000"/>
              <a:gd name="connsiteY27" fmla="*/ 2883049 h 3001384"/>
              <a:gd name="connsiteX28" fmla="*/ 802894 w 12206000"/>
              <a:gd name="connsiteY28" fmla="*/ 2893807 h 3001384"/>
              <a:gd name="connsiteX29" fmla="*/ 727591 w 12206000"/>
              <a:gd name="connsiteY29" fmla="*/ 2915322 h 3001384"/>
              <a:gd name="connsiteX30" fmla="*/ 415619 w 12206000"/>
              <a:gd name="connsiteY30" fmla="*/ 3001384 h 3001384"/>
              <a:gd name="connsiteX31" fmla="*/ 2645818 w 12206000"/>
              <a:gd name="connsiteY31" fmla="*/ 2236989 h 3001384"/>
              <a:gd name="connsiteX32" fmla="*/ 2119986 w 12206000"/>
              <a:gd name="connsiteY32" fmla="*/ 1859697 h 3001384"/>
              <a:gd name="connsiteX33" fmla="*/ 1851642 w 12206000"/>
              <a:gd name="connsiteY33" fmla="*/ 1296121 h 3001384"/>
              <a:gd name="connsiteX34" fmla="*/ 1197379 w 12206000"/>
              <a:gd name="connsiteY34" fmla="*/ 1117762 h 3001384"/>
              <a:gd name="connsiteX35" fmla="*/ 596157 w 12206000"/>
              <a:gd name="connsiteY35" fmla="*/ 876135 h 3001384"/>
              <a:gd name="connsiteX36" fmla="*/ 6828 w 12206000"/>
              <a:gd name="connsiteY36" fmla="*/ 0 h 3001384"/>
              <a:gd name="connsiteX37" fmla="*/ 12206000 w 12206000"/>
              <a:gd name="connsiteY37" fmla="*/ 10758 h 3001384"/>
              <a:gd name="connsiteX38" fmla="*/ 11863202 w 12206000"/>
              <a:gd name="connsiteY38" fmla="*/ 803039 h 3001384"/>
              <a:gd name="connsiteX39" fmla="*/ 10401838 w 12206000"/>
              <a:gd name="connsiteY39" fmla="*/ 1384231 h 3001384"/>
              <a:gd name="connsiteX40" fmla="*/ 9150828 w 12206000"/>
              <a:gd name="connsiteY40" fmla="*/ 2011680 h 3001384"/>
              <a:gd name="connsiteX41" fmla="*/ 3685531 w 12206000"/>
              <a:gd name="connsiteY41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2524118 w 12206000"/>
              <a:gd name="connsiteY5" fmla="*/ 2216075 h 3001384"/>
              <a:gd name="connsiteX6" fmla="*/ 2416541 w 12206000"/>
              <a:gd name="connsiteY6" fmla="*/ 2280621 h 3001384"/>
              <a:gd name="connsiteX7" fmla="*/ 2351995 w 12206000"/>
              <a:gd name="connsiteY7" fmla="*/ 2323652 h 3001384"/>
              <a:gd name="connsiteX8" fmla="*/ 2265934 w 12206000"/>
              <a:gd name="connsiteY8" fmla="*/ 2366682 h 3001384"/>
              <a:gd name="connsiteX9" fmla="*/ 2212146 w 12206000"/>
              <a:gd name="connsiteY9" fmla="*/ 2409713 h 3001384"/>
              <a:gd name="connsiteX10" fmla="*/ 2179873 w 12206000"/>
              <a:gd name="connsiteY10" fmla="*/ 2420471 h 3001384"/>
              <a:gd name="connsiteX11" fmla="*/ 2147600 w 12206000"/>
              <a:gd name="connsiteY11" fmla="*/ 2441986 h 3001384"/>
              <a:gd name="connsiteX12" fmla="*/ 2115327 w 12206000"/>
              <a:gd name="connsiteY12" fmla="*/ 2474259 h 3001384"/>
              <a:gd name="connsiteX13" fmla="*/ 2050781 w 12206000"/>
              <a:gd name="connsiteY13" fmla="*/ 2495774 h 3001384"/>
              <a:gd name="connsiteX14" fmla="*/ 2007751 w 12206000"/>
              <a:gd name="connsiteY14" fmla="*/ 2517289 h 3001384"/>
              <a:gd name="connsiteX15" fmla="*/ 1577445 w 12206000"/>
              <a:gd name="connsiteY15" fmla="*/ 2678654 h 3001384"/>
              <a:gd name="connsiteX16" fmla="*/ 1523657 w 12206000"/>
              <a:gd name="connsiteY16" fmla="*/ 2689412 h 3001384"/>
              <a:gd name="connsiteX17" fmla="*/ 1426838 w 12206000"/>
              <a:gd name="connsiteY17" fmla="*/ 2700169 h 3001384"/>
              <a:gd name="connsiteX18" fmla="*/ 1340777 w 12206000"/>
              <a:gd name="connsiteY18" fmla="*/ 2721685 h 3001384"/>
              <a:gd name="connsiteX19" fmla="*/ 1276231 w 12206000"/>
              <a:gd name="connsiteY19" fmla="*/ 2743200 h 3001384"/>
              <a:gd name="connsiteX20" fmla="*/ 1243958 w 12206000"/>
              <a:gd name="connsiteY20" fmla="*/ 2753958 h 3001384"/>
              <a:gd name="connsiteX21" fmla="*/ 1125624 w 12206000"/>
              <a:gd name="connsiteY21" fmla="*/ 2796988 h 3001384"/>
              <a:gd name="connsiteX22" fmla="*/ 1061078 w 12206000"/>
              <a:gd name="connsiteY22" fmla="*/ 2818504 h 3001384"/>
              <a:gd name="connsiteX23" fmla="*/ 1018047 w 12206000"/>
              <a:gd name="connsiteY23" fmla="*/ 2829261 h 3001384"/>
              <a:gd name="connsiteX24" fmla="*/ 953501 w 12206000"/>
              <a:gd name="connsiteY24" fmla="*/ 2850776 h 3001384"/>
              <a:gd name="connsiteX25" fmla="*/ 899713 w 12206000"/>
              <a:gd name="connsiteY25" fmla="*/ 2861534 h 3001384"/>
              <a:gd name="connsiteX26" fmla="*/ 835167 w 12206000"/>
              <a:gd name="connsiteY26" fmla="*/ 2883049 h 3001384"/>
              <a:gd name="connsiteX27" fmla="*/ 802894 w 12206000"/>
              <a:gd name="connsiteY27" fmla="*/ 2893807 h 3001384"/>
              <a:gd name="connsiteX28" fmla="*/ 727591 w 12206000"/>
              <a:gd name="connsiteY28" fmla="*/ 2915322 h 3001384"/>
              <a:gd name="connsiteX29" fmla="*/ 415619 w 12206000"/>
              <a:gd name="connsiteY29" fmla="*/ 3001384 h 3001384"/>
              <a:gd name="connsiteX30" fmla="*/ 2645818 w 12206000"/>
              <a:gd name="connsiteY30" fmla="*/ 2236989 h 3001384"/>
              <a:gd name="connsiteX31" fmla="*/ 2119986 w 12206000"/>
              <a:gd name="connsiteY31" fmla="*/ 1859697 h 3001384"/>
              <a:gd name="connsiteX32" fmla="*/ 1851642 w 12206000"/>
              <a:gd name="connsiteY32" fmla="*/ 1296121 h 3001384"/>
              <a:gd name="connsiteX33" fmla="*/ 1197379 w 12206000"/>
              <a:gd name="connsiteY33" fmla="*/ 1117762 h 3001384"/>
              <a:gd name="connsiteX34" fmla="*/ 596157 w 12206000"/>
              <a:gd name="connsiteY34" fmla="*/ 876135 h 3001384"/>
              <a:gd name="connsiteX35" fmla="*/ 6828 w 12206000"/>
              <a:gd name="connsiteY35" fmla="*/ 0 h 3001384"/>
              <a:gd name="connsiteX36" fmla="*/ 12206000 w 12206000"/>
              <a:gd name="connsiteY36" fmla="*/ 10758 h 3001384"/>
              <a:gd name="connsiteX37" fmla="*/ 11863202 w 12206000"/>
              <a:gd name="connsiteY37" fmla="*/ 803039 h 3001384"/>
              <a:gd name="connsiteX38" fmla="*/ 10401838 w 12206000"/>
              <a:gd name="connsiteY38" fmla="*/ 1384231 h 3001384"/>
              <a:gd name="connsiteX39" fmla="*/ 9150828 w 12206000"/>
              <a:gd name="connsiteY39" fmla="*/ 2011680 h 3001384"/>
              <a:gd name="connsiteX40" fmla="*/ 3685531 w 12206000"/>
              <a:gd name="connsiteY40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2416541 w 12206000"/>
              <a:gd name="connsiteY5" fmla="*/ 2280621 h 3001384"/>
              <a:gd name="connsiteX6" fmla="*/ 2351995 w 12206000"/>
              <a:gd name="connsiteY6" fmla="*/ 2323652 h 3001384"/>
              <a:gd name="connsiteX7" fmla="*/ 2265934 w 12206000"/>
              <a:gd name="connsiteY7" fmla="*/ 2366682 h 3001384"/>
              <a:gd name="connsiteX8" fmla="*/ 2212146 w 12206000"/>
              <a:gd name="connsiteY8" fmla="*/ 2409713 h 3001384"/>
              <a:gd name="connsiteX9" fmla="*/ 2179873 w 12206000"/>
              <a:gd name="connsiteY9" fmla="*/ 2420471 h 3001384"/>
              <a:gd name="connsiteX10" fmla="*/ 2147600 w 12206000"/>
              <a:gd name="connsiteY10" fmla="*/ 2441986 h 3001384"/>
              <a:gd name="connsiteX11" fmla="*/ 2115327 w 12206000"/>
              <a:gd name="connsiteY11" fmla="*/ 2474259 h 3001384"/>
              <a:gd name="connsiteX12" fmla="*/ 2050781 w 12206000"/>
              <a:gd name="connsiteY12" fmla="*/ 2495774 h 3001384"/>
              <a:gd name="connsiteX13" fmla="*/ 2007751 w 12206000"/>
              <a:gd name="connsiteY13" fmla="*/ 2517289 h 3001384"/>
              <a:gd name="connsiteX14" fmla="*/ 1577445 w 12206000"/>
              <a:gd name="connsiteY14" fmla="*/ 2678654 h 3001384"/>
              <a:gd name="connsiteX15" fmla="*/ 1523657 w 12206000"/>
              <a:gd name="connsiteY15" fmla="*/ 2689412 h 3001384"/>
              <a:gd name="connsiteX16" fmla="*/ 1426838 w 12206000"/>
              <a:gd name="connsiteY16" fmla="*/ 2700169 h 3001384"/>
              <a:gd name="connsiteX17" fmla="*/ 1340777 w 12206000"/>
              <a:gd name="connsiteY17" fmla="*/ 2721685 h 3001384"/>
              <a:gd name="connsiteX18" fmla="*/ 1276231 w 12206000"/>
              <a:gd name="connsiteY18" fmla="*/ 2743200 h 3001384"/>
              <a:gd name="connsiteX19" fmla="*/ 1243958 w 12206000"/>
              <a:gd name="connsiteY19" fmla="*/ 2753958 h 3001384"/>
              <a:gd name="connsiteX20" fmla="*/ 1125624 w 12206000"/>
              <a:gd name="connsiteY20" fmla="*/ 2796988 h 3001384"/>
              <a:gd name="connsiteX21" fmla="*/ 1061078 w 12206000"/>
              <a:gd name="connsiteY21" fmla="*/ 2818504 h 3001384"/>
              <a:gd name="connsiteX22" fmla="*/ 1018047 w 12206000"/>
              <a:gd name="connsiteY22" fmla="*/ 2829261 h 3001384"/>
              <a:gd name="connsiteX23" fmla="*/ 953501 w 12206000"/>
              <a:gd name="connsiteY23" fmla="*/ 2850776 h 3001384"/>
              <a:gd name="connsiteX24" fmla="*/ 899713 w 12206000"/>
              <a:gd name="connsiteY24" fmla="*/ 2861534 h 3001384"/>
              <a:gd name="connsiteX25" fmla="*/ 835167 w 12206000"/>
              <a:gd name="connsiteY25" fmla="*/ 2883049 h 3001384"/>
              <a:gd name="connsiteX26" fmla="*/ 802894 w 12206000"/>
              <a:gd name="connsiteY26" fmla="*/ 2893807 h 3001384"/>
              <a:gd name="connsiteX27" fmla="*/ 727591 w 12206000"/>
              <a:gd name="connsiteY27" fmla="*/ 2915322 h 3001384"/>
              <a:gd name="connsiteX28" fmla="*/ 415619 w 12206000"/>
              <a:gd name="connsiteY28" fmla="*/ 3001384 h 3001384"/>
              <a:gd name="connsiteX29" fmla="*/ 2645818 w 12206000"/>
              <a:gd name="connsiteY29" fmla="*/ 2236989 h 3001384"/>
              <a:gd name="connsiteX30" fmla="*/ 2119986 w 12206000"/>
              <a:gd name="connsiteY30" fmla="*/ 1859697 h 3001384"/>
              <a:gd name="connsiteX31" fmla="*/ 1851642 w 12206000"/>
              <a:gd name="connsiteY31" fmla="*/ 1296121 h 3001384"/>
              <a:gd name="connsiteX32" fmla="*/ 1197379 w 12206000"/>
              <a:gd name="connsiteY32" fmla="*/ 1117762 h 3001384"/>
              <a:gd name="connsiteX33" fmla="*/ 596157 w 12206000"/>
              <a:gd name="connsiteY33" fmla="*/ 876135 h 3001384"/>
              <a:gd name="connsiteX34" fmla="*/ 6828 w 12206000"/>
              <a:gd name="connsiteY34" fmla="*/ 0 h 3001384"/>
              <a:gd name="connsiteX35" fmla="*/ 12206000 w 12206000"/>
              <a:gd name="connsiteY35" fmla="*/ 10758 h 3001384"/>
              <a:gd name="connsiteX36" fmla="*/ 11863202 w 12206000"/>
              <a:gd name="connsiteY36" fmla="*/ 803039 h 3001384"/>
              <a:gd name="connsiteX37" fmla="*/ 10401838 w 12206000"/>
              <a:gd name="connsiteY37" fmla="*/ 1384231 h 3001384"/>
              <a:gd name="connsiteX38" fmla="*/ 9150828 w 12206000"/>
              <a:gd name="connsiteY38" fmla="*/ 2011680 h 3001384"/>
              <a:gd name="connsiteX39" fmla="*/ 3685531 w 12206000"/>
              <a:gd name="connsiteY39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2416541 w 12206000"/>
              <a:gd name="connsiteY5" fmla="*/ 2280621 h 3001384"/>
              <a:gd name="connsiteX6" fmla="*/ 2265934 w 12206000"/>
              <a:gd name="connsiteY6" fmla="*/ 2366682 h 3001384"/>
              <a:gd name="connsiteX7" fmla="*/ 2212146 w 12206000"/>
              <a:gd name="connsiteY7" fmla="*/ 2409713 h 3001384"/>
              <a:gd name="connsiteX8" fmla="*/ 2179873 w 12206000"/>
              <a:gd name="connsiteY8" fmla="*/ 2420471 h 3001384"/>
              <a:gd name="connsiteX9" fmla="*/ 2147600 w 12206000"/>
              <a:gd name="connsiteY9" fmla="*/ 2441986 h 3001384"/>
              <a:gd name="connsiteX10" fmla="*/ 2115327 w 12206000"/>
              <a:gd name="connsiteY10" fmla="*/ 2474259 h 3001384"/>
              <a:gd name="connsiteX11" fmla="*/ 2050781 w 12206000"/>
              <a:gd name="connsiteY11" fmla="*/ 2495774 h 3001384"/>
              <a:gd name="connsiteX12" fmla="*/ 2007751 w 12206000"/>
              <a:gd name="connsiteY12" fmla="*/ 2517289 h 3001384"/>
              <a:gd name="connsiteX13" fmla="*/ 1577445 w 12206000"/>
              <a:gd name="connsiteY13" fmla="*/ 2678654 h 3001384"/>
              <a:gd name="connsiteX14" fmla="*/ 1523657 w 12206000"/>
              <a:gd name="connsiteY14" fmla="*/ 2689412 h 3001384"/>
              <a:gd name="connsiteX15" fmla="*/ 1426838 w 12206000"/>
              <a:gd name="connsiteY15" fmla="*/ 2700169 h 3001384"/>
              <a:gd name="connsiteX16" fmla="*/ 1340777 w 12206000"/>
              <a:gd name="connsiteY16" fmla="*/ 2721685 h 3001384"/>
              <a:gd name="connsiteX17" fmla="*/ 1276231 w 12206000"/>
              <a:gd name="connsiteY17" fmla="*/ 2743200 h 3001384"/>
              <a:gd name="connsiteX18" fmla="*/ 1243958 w 12206000"/>
              <a:gd name="connsiteY18" fmla="*/ 2753958 h 3001384"/>
              <a:gd name="connsiteX19" fmla="*/ 1125624 w 12206000"/>
              <a:gd name="connsiteY19" fmla="*/ 2796988 h 3001384"/>
              <a:gd name="connsiteX20" fmla="*/ 1061078 w 12206000"/>
              <a:gd name="connsiteY20" fmla="*/ 2818504 h 3001384"/>
              <a:gd name="connsiteX21" fmla="*/ 1018047 w 12206000"/>
              <a:gd name="connsiteY21" fmla="*/ 2829261 h 3001384"/>
              <a:gd name="connsiteX22" fmla="*/ 953501 w 12206000"/>
              <a:gd name="connsiteY22" fmla="*/ 2850776 h 3001384"/>
              <a:gd name="connsiteX23" fmla="*/ 899713 w 12206000"/>
              <a:gd name="connsiteY23" fmla="*/ 2861534 h 3001384"/>
              <a:gd name="connsiteX24" fmla="*/ 835167 w 12206000"/>
              <a:gd name="connsiteY24" fmla="*/ 2883049 h 3001384"/>
              <a:gd name="connsiteX25" fmla="*/ 802894 w 12206000"/>
              <a:gd name="connsiteY25" fmla="*/ 2893807 h 3001384"/>
              <a:gd name="connsiteX26" fmla="*/ 727591 w 12206000"/>
              <a:gd name="connsiteY26" fmla="*/ 2915322 h 3001384"/>
              <a:gd name="connsiteX27" fmla="*/ 415619 w 12206000"/>
              <a:gd name="connsiteY27" fmla="*/ 3001384 h 3001384"/>
              <a:gd name="connsiteX28" fmla="*/ 2645818 w 12206000"/>
              <a:gd name="connsiteY28" fmla="*/ 2236989 h 3001384"/>
              <a:gd name="connsiteX29" fmla="*/ 2119986 w 12206000"/>
              <a:gd name="connsiteY29" fmla="*/ 1859697 h 3001384"/>
              <a:gd name="connsiteX30" fmla="*/ 1851642 w 12206000"/>
              <a:gd name="connsiteY30" fmla="*/ 1296121 h 3001384"/>
              <a:gd name="connsiteX31" fmla="*/ 1197379 w 12206000"/>
              <a:gd name="connsiteY31" fmla="*/ 1117762 h 3001384"/>
              <a:gd name="connsiteX32" fmla="*/ 596157 w 12206000"/>
              <a:gd name="connsiteY32" fmla="*/ 876135 h 3001384"/>
              <a:gd name="connsiteX33" fmla="*/ 6828 w 12206000"/>
              <a:gd name="connsiteY33" fmla="*/ 0 h 3001384"/>
              <a:gd name="connsiteX34" fmla="*/ 12206000 w 12206000"/>
              <a:gd name="connsiteY34" fmla="*/ 10758 h 3001384"/>
              <a:gd name="connsiteX35" fmla="*/ 11863202 w 12206000"/>
              <a:gd name="connsiteY35" fmla="*/ 803039 h 3001384"/>
              <a:gd name="connsiteX36" fmla="*/ 10401838 w 12206000"/>
              <a:gd name="connsiteY36" fmla="*/ 1384231 h 3001384"/>
              <a:gd name="connsiteX37" fmla="*/ 9150828 w 12206000"/>
              <a:gd name="connsiteY37" fmla="*/ 2011680 h 3001384"/>
              <a:gd name="connsiteX38" fmla="*/ 3685531 w 12206000"/>
              <a:gd name="connsiteY38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2265934 w 12206000"/>
              <a:gd name="connsiteY5" fmla="*/ 2366682 h 3001384"/>
              <a:gd name="connsiteX6" fmla="*/ 2212146 w 12206000"/>
              <a:gd name="connsiteY6" fmla="*/ 2409713 h 3001384"/>
              <a:gd name="connsiteX7" fmla="*/ 2179873 w 12206000"/>
              <a:gd name="connsiteY7" fmla="*/ 2420471 h 3001384"/>
              <a:gd name="connsiteX8" fmla="*/ 2147600 w 12206000"/>
              <a:gd name="connsiteY8" fmla="*/ 2441986 h 3001384"/>
              <a:gd name="connsiteX9" fmla="*/ 2115327 w 12206000"/>
              <a:gd name="connsiteY9" fmla="*/ 2474259 h 3001384"/>
              <a:gd name="connsiteX10" fmla="*/ 2050781 w 12206000"/>
              <a:gd name="connsiteY10" fmla="*/ 2495774 h 3001384"/>
              <a:gd name="connsiteX11" fmla="*/ 2007751 w 12206000"/>
              <a:gd name="connsiteY11" fmla="*/ 2517289 h 3001384"/>
              <a:gd name="connsiteX12" fmla="*/ 1577445 w 12206000"/>
              <a:gd name="connsiteY12" fmla="*/ 2678654 h 3001384"/>
              <a:gd name="connsiteX13" fmla="*/ 1523657 w 12206000"/>
              <a:gd name="connsiteY13" fmla="*/ 2689412 h 3001384"/>
              <a:gd name="connsiteX14" fmla="*/ 1426838 w 12206000"/>
              <a:gd name="connsiteY14" fmla="*/ 2700169 h 3001384"/>
              <a:gd name="connsiteX15" fmla="*/ 1340777 w 12206000"/>
              <a:gd name="connsiteY15" fmla="*/ 2721685 h 3001384"/>
              <a:gd name="connsiteX16" fmla="*/ 1276231 w 12206000"/>
              <a:gd name="connsiteY16" fmla="*/ 2743200 h 3001384"/>
              <a:gd name="connsiteX17" fmla="*/ 1243958 w 12206000"/>
              <a:gd name="connsiteY17" fmla="*/ 2753958 h 3001384"/>
              <a:gd name="connsiteX18" fmla="*/ 1125624 w 12206000"/>
              <a:gd name="connsiteY18" fmla="*/ 2796988 h 3001384"/>
              <a:gd name="connsiteX19" fmla="*/ 1061078 w 12206000"/>
              <a:gd name="connsiteY19" fmla="*/ 2818504 h 3001384"/>
              <a:gd name="connsiteX20" fmla="*/ 1018047 w 12206000"/>
              <a:gd name="connsiteY20" fmla="*/ 2829261 h 3001384"/>
              <a:gd name="connsiteX21" fmla="*/ 953501 w 12206000"/>
              <a:gd name="connsiteY21" fmla="*/ 2850776 h 3001384"/>
              <a:gd name="connsiteX22" fmla="*/ 899713 w 12206000"/>
              <a:gd name="connsiteY22" fmla="*/ 2861534 h 3001384"/>
              <a:gd name="connsiteX23" fmla="*/ 835167 w 12206000"/>
              <a:gd name="connsiteY23" fmla="*/ 2883049 h 3001384"/>
              <a:gd name="connsiteX24" fmla="*/ 802894 w 12206000"/>
              <a:gd name="connsiteY24" fmla="*/ 2893807 h 3001384"/>
              <a:gd name="connsiteX25" fmla="*/ 727591 w 12206000"/>
              <a:gd name="connsiteY25" fmla="*/ 2915322 h 3001384"/>
              <a:gd name="connsiteX26" fmla="*/ 415619 w 12206000"/>
              <a:gd name="connsiteY26" fmla="*/ 3001384 h 3001384"/>
              <a:gd name="connsiteX27" fmla="*/ 2645818 w 12206000"/>
              <a:gd name="connsiteY27" fmla="*/ 2236989 h 3001384"/>
              <a:gd name="connsiteX28" fmla="*/ 2119986 w 12206000"/>
              <a:gd name="connsiteY28" fmla="*/ 1859697 h 3001384"/>
              <a:gd name="connsiteX29" fmla="*/ 1851642 w 12206000"/>
              <a:gd name="connsiteY29" fmla="*/ 1296121 h 3001384"/>
              <a:gd name="connsiteX30" fmla="*/ 1197379 w 12206000"/>
              <a:gd name="connsiteY30" fmla="*/ 1117762 h 3001384"/>
              <a:gd name="connsiteX31" fmla="*/ 596157 w 12206000"/>
              <a:gd name="connsiteY31" fmla="*/ 876135 h 3001384"/>
              <a:gd name="connsiteX32" fmla="*/ 6828 w 12206000"/>
              <a:gd name="connsiteY32" fmla="*/ 0 h 3001384"/>
              <a:gd name="connsiteX33" fmla="*/ 12206000 w 12206000"/>
              <a:gd name="connsiteY33" fmla="*/ 10758 h 3001384"/>
              <a:gd name="connsiteX34" fmla="*/ 11863202 w 12206000"/>
              <a:gd name="connsiteY34" fmla="*/ 803039 h 3001384"/>
              <a:gd name="connsiteX35" fmla="*/ 10401838 w 12206000"/>
              <a:gd name="connsiteY35" fmla="*/ 1384231 h 3001384"/>
              <a:gd name="connsiteX36" fmla="*/ 9150828 w 12206000"/>
              <a:gd name="connsiteY36" fmla="*/ 2011680 h 3001384"/>
              <a:gd name="connsiteX37" fmla="*/ 3685531 w 12206000"/>
              <a:gd name="connsiteY37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2265934 w 12206000"/>
              <a:gd name="connsiteY5" fmla="*/ 2366682 h 3001384"/>
              <a:gd name="connsiteX6" fmla="*/ 2212146 w 12206000"/>
              <a:gd name="connsiteY6" fmla="*/ 2409713 h 3001384"/>
              <a:gd name="connsiteX7" fmla="*/ 2147600 w 12206000"/>
              <a:gd name="connsiteY7" fmla="*/ 2441986 h 3001384"/>
              <a:gd name="connsiteX8" fmla="*/ 2115327 w 12206000"/>
              <a:gd name="connsiteY8" fmla="*/ 2474259 h 3001384"/>
              <a:gd name="connsiteX9" fmla="*/ 2050781 w 12206000"/>
              <a:gd name="connsiteY9" fmla="*/ 2495774 h 3001384"/>
              <a:gd name="connsiteX10" fmla="*/ 2007751 w 12206000"/>
              <a:gd name="connsiteY10" fmla="*/ 2517289 h 3001384"/>
              <a:gd name="connsiteX11" fmla="*/ 1577445 w 12206000"/>
              <a:gd name="connsiteY11" fmla="*/ 2678654 h 3001384"/>
              <a:gd name="connsiteX12" fmla="*/ 1523657 w 12206000"/>
              <a:gd name="connsiteY12" fmla="*/ 2689412 h 3001384"/>
              <a:gd name="connsiteX13" fmla="*/ 1426838 w 12206000"/>
              <a:gd name="connsiteY13" fmla="*/ 2700169 h 3001384"/>
              <a:gd name="connsiteX14" fmla="*/ 1340777 w 12206000"/>
              <a:gd name="connsiteY14" fmla="*/ 2721685 h 3001384"/>
              <a:gd name="connsiteX15" fmla="*/ 1276231 w 12206000"/>
              <a:gd name="connsiteY15" fmla="*/ 2743200 h 3001384"/>
              <a:gd name="connsiteX16" fmla="*/ 1243958 w 12206000"/>
              <a:gd name="connsiteY16" fmla="*/ 2753958 h 3001384"/>
              <a:gd name="connsiteX17" fmla="*/ 1125624 w 12206000"/>
              <a:gd name="connsiteY17" fmla="*/ 2796988 h 3001384"/>
              <a:gd name="connsiteX18" fmla="*/ 1061078 w 12206000"/>
              <a:gd name="connsiteY18" fmla="*/ 2818504 h 3001384"/>
              <a:gd name="connsiteX19" fmla="*/ 1018047 w 12206000"/>
              <a:gd name="connsiteY19" fmla="*/ 2829261 h 3001384"/>
              <a:gd name="connsiteX20" fmla="*/ 953501 w 12206000"/>
              <a:gd name="connsiteY20" fmla="*/ 2850776 h 3001384"/>
              <a:gd name="connsiteX21" fmla="*/ 899713 w 12206000"/>
              <a:gd name="connsiteY21" fmla="*/ 2861534 h 3001384"/>
              <a:gd name="connsiteX22" fmla="*/ 835167 w 12206000"/>
              <a:gd name="connsiteY22" fmla="*/ 2883049 h 3001384"/>
              <a:gd name="connsiteX23" fmla="*/ 802894 w 12206000"/>
              <a:gd name="connsiteY23" fmla="*/ 2893807 h 3001384"/>
              <a:gd name="connsiteX24" fmla="*/ 727591 w 12206000"/>
              <a:gd name="connsiteY24" fmla="*/ 2915322 h 3001384"/>
              <a:gd name="connsiteX25" fmla="*/ 415619 w 12206000"/>
              <a:gd name="connsiteY25" fmla="*/ 3001384 h 3001384"/>
              <a:gd name="connsiteX26" fmla="*/ 2645818 w 12206000"/>
              <a:gd name="connsiteY26" fmla="*/ 2236989 h 3001384"/>
              <a:gd name="connsiteX27" fmla="*/ 2119986 w 12206000"/>
              <a:gd name="connsiteY27" fmla="*/ 1859697 h 3001384"/>
              <a:gd name="connsiteX28" fmla="*/ 1851642 w 12206000"/>
              <a:gd name="connsiteY28" fmla="*/ 1296121 h 3001384"/>
              <a:gd name="connsiteX29" fmla="*/ 1197379 w 12206000"/>
              <a:gd name="connsiteY29" fmla="*/ 1117762 h 3001384"/>
              <a:gd name="connsiteX30" fmla="*/ 596157 w 12206000"/>
              <a:gd name="connsiteY30" fmla="*/ 876135 h 3001384"/>
              <a:gd name="connsiteX31" fmla="*/ 6828 w 12206000"/>
              <a:gd name="connsiteY31" fmla="*/ 0 h 3001384"/>
              <a:gd name="connsiteX32" fmla="*/ 12206000 w 12206000"/>
              <a:gd name="connsiteY32" fmla="*/ 10758 h 3001384"/>
              <a:gd name="connsiteX33" fmla="*/ 11863202 w 12206000"/>
              <a:gd name="connsiteY33" fmla="*/ 803039 h 3001384"/>
              <a:gd name="connsiteX34" fmla="*/ 10401838 w 12206000"/>
              <a:gd name="connsiteY34" fmla="*/ 1384231 h 3001384"/>
              <a:gd name="connsiteX35" fmla="*/ 9150828 w 12206000"/>
              <a:gd name="connsiteY35" fmla="*/ 2011680 h 3001384"/>
              <a:gd name="connsiteX36" fmla="*/ 3685531 w 12206000"/>
              <a:gd name="connsiteY36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2265934 w 12206000"/>
              <a:gd name="connsiteY5" fmla="*/ 2366682 h 3001384"/>
              <a:gd name="connsiteX6" fmla="*/ 2212146 w 12206000"/>
              <a:gd name="connsiteY6" fmla="*/ 2409713 h 3001384"/>
              <a:gd name="connsiteX7" fmla="*/ 2115327 w 12206000"/>
              <a:gd name="connsiteY7" fmla="*/ 2474259 h 3001384"/>
              <a:gd name="connsiteX8" fmla="*/ 2050781 w 12206000"/>
              <a:gd name="connsiteY8" fmla="*/ 2495774 h 3001384"/>
              <a:gd name="connsiteX9" fmla="*/ 2007751 w 12206000"/>
              <a:gd name="connsiteY9" fmla="*/ 2517289 h 3001384"/>
              <a:gd name="connsiteX10" fmla="*/ 1577445 w 12206000"/>
              <a:gd name="connsiteY10" fmla="*/ 2678654 h 3001384"/>
              <a:gd name="connsiteX11" fmla="*/ 1523657 w 12206000"/>
              <a:gd name="connsiteY11" fmla="*/ 2689412 h 3001384"/>
              <a:gd name="connsiteX12" fmla="*/ 1426838 w 12206000"/>
              <a:gd name="connsiteY12" fmla="*/ 2700169 h 3001384"/>
              <a:gd name="connsiteX13" fmla="*/ 1340777 w 12206000"/>
              <a:gd name="connsiteY13" fmla="*/ 2721685 h 3001384"/>
              <a:gd name="connsiteX14" fmla="*/ 1276231 w 12206000"/>
              <a:gd name="connsiteY14" fmla="*/ 2743200 h 3001384"/>
              <a:gd name="connsiteX15" fmla="*/ 1243958 w 12206000"/>
              <a:gd name="connsiteY15" fmla="*/ 2753958 h 3001384"/>
              <a:gd name="connsiteX16" fmla="*/ 1125624 w 12206000"/>
              <a:gd name="connsiteY16" fmla="*/ 2796988 h 3001384"/>
              <a:gd name="connsiteX17" fmla="*/ 1061078 w 12206000"/>
              <a:gd name="connsiteY17" fmla="*/ 2818504 h 3001384"/>
              <a:gd name="connsiteX18" fmla="*/ 1018047 w 12206000"/>
              <a:gd name="connsiteY18" fmla="*/ 2829261 h 3001384"/>
              <a:gd name="connsiteX19" fmla="*/ 953501 w 12206000"/>
              <a:gd name="connsiteY19" fmla="*/ 2850776 h 3001384"/>
              <a:gd name="connsiteX20" fmla="*/ 899713 w 12206000"/>
              <a:gd name="connsiteY20" fmla="*/ 2861534 h 3001384"/>
              <a:gd name="connsiteX21" fmla="*/ 835167 w 12206000"/>
              <a:gd name="connsiteY21" fmla="*/ 2883049 h 3001384"/>
              <a:gd name="connsiteX22" fmla="*/ 802894 w 12206000"/>
              <a:gd name="connsiteY22" fmla="*/ 2893807 h 3001384"/>
              <a:gd name="connsiteX23" fmla="*/ 727591 w 12206000"/>
              <a:gd name="connsiteY23" fmla="*/ 2915322 h 3001384"/>
              <a:gd name="connsiteX24" fmla="*/ 415619 w 12206000"/>
              <a:gd name="connsiteY24" fmla="*/ 3001384 h 3001384"/>
              <a:gd name="connsiteX25" fmla="*/ 2645818 w 12206000"/>
              <a:gd name="connsiteY25" fmla="*/ 2236989 h 3001384"/>
              <a:gd name="connsiteX26" fmla="*/ 2119986 w 12206000"/>
              <a:gd name="connsiteY26" fmla="*/ 1859697 h 3001384"/>
              <a:gd name="connsiteX27" fmla="*/ 1851642 w 12206000"/>
              <a:gd name="connsiteY27" fmla="*/ 1296121 h 3001384"/>
              <a:gd name="connsiteX28" fmla="*/ 1197379 w 12206000"/>
              <a:gd name="connsiteY28" fmla="*/ 1117762 h 3001384"/>
              <a:gd name="connsiteX29" fmla="*/ 596157 w 12206000"/>
              <a:gd name="connsiteY29" fmla="*/ 876135 h 3001384"/>
              <a:gd name="connsiteX30" fmla="*/ 6828 w 12206000"/>
              <a:gd name="connsiteY30" fmla="*/ 0 h 3001384"/>
              <a:gd name="connsiteX31" fmla="*/ 12206000 w 12206000"/>
              <a:gd name="connsiteY31" fmla="*/ 10758 h 3001384"/>
              <a:gd name="connsiteX32" fmla="*/ 11863202 w 12206000"/>
              <a:gd name="connsiteY32" fmla="*/ 803039 h 3001384"/>
              <a:gd name="connsiteX33" fmla="*/ 10401838 w 12206000"/>
              <a:gd name="connsiteY33" fmla="*/ 1384231 h 3001384"/>
              <a:gd name="connsiteX34" fmla="*/ 9150828 w 12206000"/>
              <a:gd name="connsiteY34" fmla="*/ 2011680 h 3001384"/>
              <a:gd name="connsiteX35" fmla="*/ 3685531 w 12206000"/>
              <a:gd name="connsiteY35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2265934 w 12206000"/>
              <a:gd name="connsiteY5" fmla="*/ 2366682 h 3001384"/>
              <a:gd name="connsiteX6" fmla="*/ 2115327 w 12206000"/>
              <a:gd name="connsiteY6" fmla="*/ 2474259 h 3001384"/>
              <a:gd name="connsiteX7" fmla="*/ 2050781 w 12206000"/>
              <a:gd name="connsiteY7" fmla="*/ 2495774 h 3001384"/>
              <a:gd name="connsiteX8" fmla="*/ 2007751 w 12206000"/>
              <a:gd name="connsiteY8" fmla="*/ 2517289 h 3001384"/>
              <a:gd name="connsiteX9" fmla="*/ 1577445 w 12206000"/>
              <a:gd name="connsiteY9" fmla="*/ 2678654 h 3001384"/>
              <a:gd name="connsiteX10" fmla="*/ 1523657 w 12206000"/>
              <a:gd name="connsiteY10" fmla="*/ 2689412 h 3001384"/>
              <a:gd name="connsiteX11" fmla="*/ 1426838 w 12206000"/>
              <a:gd name="connsiteY11" fmla="*/ 2700169 h 3001384"/>
              <a:gd name="connsiteX12" fmla="*/ 1340777 w 12206000"/>
              <a:gd name="connsiteY12" fmla="*/ 2721685 h 3001384"/>
              <a:gd name="connsiteX13" fmla="*/ 1276231 w 12206000"/>
              <a:gd name="connsiteY13" fmla="*/ 2743200 h 3001384"/>
              <a:gd name="connsiteX14" fmla="*/ 1243958 w 12206000"/>
              <a:gd name="connsiteY14" fmla="*/ 2753958 h 3001384"/>
              <a:gd name="connsiteX15" fmla="*/ 1125624 w 12206000"/>
              <a:gd name="connsiteY15" fmla="*/ 2796988 h 3001384"/>
              <a:gd name="connsiteX16" fmla="*/ 1061078 w 12206000"/>
              <a:gd name="connsiteY16" fmla="*/ 2818504 h 3001384"/>
              <a:gd name="connsiteX17" fmla="*/ 1018047 w 12206000"/>
              <a:gd name="connsiteY17" fmla="*/ 2829261 h 3001384"/>
              <a:gd name="connsiteX18" fmla="*/ 953501 w 12206000"/>
              <a:gd name="connsiteY18" fmla="*/ 2850776 h 3001384"/>
              <a:gd name="connsiteX19" fmla="*/ 899713 w 12206000"/>
              <a:gd name="connsiteY19" fmla="*/ 2861534 h 3001384"/>
              <a:gd name="connsiteX20" fmla="*/ 835167 w 12206000"/>
              <a:gd name="connsiteY20" fmla="*/ 2883049 h 3001384"/>
              <a:gd name="connsiteX21" fmla="*/ 802894 w 12206000"/>
              <a:gd name="connsiteY21" fmla="*/ 2893807 h 3001384"/>
              <a:gd name="connsiteX22" fmla="*/ 727591 w 12206000"/>
              <a:gd name="connsiteY22" fmla="*/ 2915322 h 3001384"/>
              <a:gd name="connsiteX23" fmla="*/ 415619 w 12206000"/>
              <a:gd name="connsiteY23" fmla="*/ 3001384 h 3001384"/>
              <a:gd name="connsiteX24" fmla="*/ 2645818 w 12206000"/>
              <a:gd name="connsiteY24" fmla="*/ 2236989 h 3001384"/>
              <a:gd name="connsiteX25" fmla="*/ 2119986 w 12206000"/>
              <a:gd name="connsiteY25" fmla="*/ 1859697 h 3001384"/>
              <a:gd name="connsiteX26" fmla="*/ 1851642 w 12206000"/>
              <a:gd name="connsiteY26" fmla="*/ 1296121 h 3001384"/>
              <a:gd name="connsiteX27" fmla="*/ 1197379 w 12206000"/>
              <a:gd name="connsiteY27" fmla="*/ 1117762 h 3001384"/>
              <a:gd name="connsiteX28" fmla="*/ 596157 w 12206000"/>
              <a:gd name="connsiteY28" fmla="*/ 876135 h 3001384"/>
              <a:gd name="connsiteX29" fmla="*/ 6828 w 12206000"/>
              <a:gd name="connsiteY29" fmla="*/ 0 h 3001384"/>
              <a:gd name="connsiteX30" fmla="*/ 12206000 w 12206000"/>
              <a:gd name="connsiteY30" fmla="*/ 10758 h 3001384"/>
              <a:gd name="connsiteX31" fmla="*/ 11863202 w 12206000"/>
              <a:gd name="connsiteY31" fmla="*/ 803039 h 3001384"/>
              <a:gd name="connsiteX32" fmla="*/ 10401838 w 12206000"/>
              <a:gd name="connsiteY32" fmla="*/ 1384231 h 3001384"/>
              <a:gd name="connsiteX33" fmla="*/ 9150828 w 12206000"/>
              <a:gd name="connsiteY33" fmla="*/ 2011680 h 3001384"/>
              <a:gd name="connsiteX34" fmla="*/ 3685531 w 12206000"/>
              <a:gd name="connsiteY34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2115327 w 12206000"/>
              <a:gd name="connsiteY5" fmla="*/ 2474259 h 3001384"/>
              <a:gd name="connsiteX6" fmla="*/ 2050781 w 12206000"/>
              <a:gd name="connsiteY6" fmla="*/ 2495774 h 3001384"/>
              <a:gd name="connsiteX7" fmla="*/ 2007751 w 12206000"/>
              <a:gd name="connsiteY7" fmla="*/ 2517289 h 3001384"/>
              <a:gd name="connsiteX8" fmla="*/ 1577445 w 12206000"/>
              <a:gd name="connsiteY8" fmla="*/ 2678654 h 3001384"/>
              <a:gd name="connsiteX9" fmla="*/ 1523657 w 12206000"/>
              <a:gd name="connsiteY9" fmla="*/ 2689412 h 3001384"/>
              <a:gd name="connsiteX10" fmla="*/ 1426838 w 12206000"/>
              <a:gd name="connsiteY10" fmla="*/ 2700169 h 3001384"/>
              <a:gd name="connsiteX11" fmla="*/ 1340777 w 12206000"/>
              <a:gd name="connsiteY11" fmla="*/ 2721685 h 3001384"/>
              <a:gd name="connsiteX12" fmla="*/ 1276231 w 12206000"/>
              <a:gd name="connsiteY12" fmla="*/ 2743200 h 3001384"/>
              <a:gd name="connsiteX13" fmla="*/ 1243958 w 12206000"/>
              <a:gd name="connsiteY13" fmla="*/ 2753958 h 3001384"/>
              <a:gd name="connsiteX14" fmla="*/ 1125624 w 12206000"/>
              <a:gd name="connsiteY14" fmla="*/ 2796988 h 3001384"/>
              <a:gd name="connsiteX15" fmla="*/ 1061078 w 12206000"/>
              <a:gd name="connsiteY15" fmla="*/ 2818504 h 3001384"/>
              <a:gd name="connsiteX16" fmla="*/ 1018047 w 12206000"/>
              <a:gd name="connsiteY16" fmla="*/ 2829261 h 3001384"/>
              <a:gd name="connsiteX17" fmla="*/ 953501 w 12206000"/>
              <a:gd name="connsiteY17" fmla="*/ 2850776 h 3001384"/>
              <a:gd name="connsiteX18" fmla="*/ 899713 w 12206000"/>
              <a:gd name="connsiteY18" fmla="*/ 2861534 h 3001384"/>
              <a:gd name="connsiteX19" fmla="*/ 835167 w 12206000"/>
              <a:gd name="connsiteY19" fmla="*/ 2883049 h 3001384"/>
              <a:gd name="connsiteX20" fmla="*/ 802894 w 12206000"/>
              <a:gd name="connsiteY20" fmla="*/ 2893807 h 3001384"/>
              <a:gd name="connsiteX21" fmla="*/ 727591 w 12206000"/>
              <a:gd name="connsiteY21" fmla="*/ 2915322 h 3001384"/>
              <a:gd name="connsiteX22" fmla="*/ 415619 w 12206000"/>
              <a:gd name="connsiteY22" fmla="*/ 3001384 h 3001384"/>
              <a:gd name="connsiteX23" fmla="*/ 2645818 w 12206000"/>
              <a:gd name="connsiteY23" fmla="*/ 2236989 h 3001384"/>
              <a:gd name="connsiteX24" fmla="*/ 2119986 w 12206000"/>
              <a:gd name="connsiteY24" fmla="*/ 1859697 h 3001384"/>
              <a:gd name="connsiteX25" fmla="*/ 1851642 w 12206000"/>
              <a:gd name="connsiteY25" fmla="*/ 1296121 h 3001384"/>
              <a:gd name="connsiteX26" fmla="*/ 1197379 w 12206000"/>
              <a:gd name="connsiteY26" fmla="*/ 1117762 h 3001384"/>
              <a:gd name="connsiteX27" fmla="*/ 596157 w 12206000"/>
              <a:gd name="connsiteY27" fmla="*/ 876135 h 3001384"/>
              <a:gd name="connsiteX28" fmla="*/ 6828 w 12206000"/>
              <a:gd name="connsiteY28" fmla="*/ 0 h 3001384"/>
              <a:gd name="connsiteX29" fmla="*/ 12206000 w 12206000"/>
              <a:gd name="connsiteY29" fmla="*/ 10758 h 3001384"/>
              <a:gd name="connsiteX30" fmla="*/ 11863202 w 12206000"/>
              <a:gd name="connsiteY30" fmla="*/ 803039 h 3001384"/>
              <a:gd name="connsiteX31" fmla="*/ 10401838 w 12206000"/>
              <a:gd name="connsiteY31" fmla="*/ 1384231 h 3001384"/>
              <a:gd name="connsiteX32" fmla="*/ 9150828 w 12206000"/>
              <a:gd name="connsiteY32" fmla="*/ 2011680 h 3001384"/>
              <a:gd name="connsiteX33" fmla="*/ 3685531 w 12206000"/>
              <a:gd name="connsiteY33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2115327 w 12206000"/>
              <a:gd name="connsiteY5" fmla="*/ 2474259 h 3001384"/>
              <a:gd name="connsiteX6" fmla="*/ 2007751 w 12206000"/>
              <a:gd name="connsiteY6" fmla="*/ 2517289 h 3001384"/>
              <a:gd name="connsiteX7" fmla="*/ 1577445 w 12206000"/>
              <a:gd name="connsiteY7" fmla="*/ 2678654 h 3001384"/>
              <a:gd name="connsiteX8" fmla="*/ 1523657 w 12206000"/>
              <a:gd name="connsiteY8" fmla="*/ 2689412 h 3001384"/>
              <a:gd name="connsiteX9" fmla="*/ 1426838 w 12206000"/>
              <a:gd name="connsiteY9" fmla="*/ 2700169 h 3001384"/>
              <a:gd name="connsiteX10" fmla="*/ 1340777 w 12206000"/>
              <a:gd name="connsiteY10" fmla="*/ 2721685 h 3001384"/>
              <a:gd name="connsiteX11" fmla="*/ 1276231 w 12206000"/>
              <a:gd name="connsiteY11" fmla="*/ 2743200 h 3001384"/>
              <a:gd name="connsiteX12" fmla="*/ 1243958 w 12206000"/>
              <a:gd name="connsiteY12" fmla="*/ 2753958 h 3001384"/>
              <a:gd name="connsiteX13" fmla="*/ 1125624 w 12206000"/>
              <a:gd name="connsiteY13" fmla="*/ 2796988 h 3001384"/>
              <a:gd name="connsiteX14" fmla="*/ 1061078 w 12206000"/>
              <a:gd name="connsiteY14" fmla="*/ 2818504 h 3001384"/>
              <a:gd name="connsiteX15" fmla="*/ 1018047 w 12206000"/>
              <a:gd name="connsiteY15" fmla="*/ 2829261 h 3001384"/>
              <a:gd name="connsiteX16" fmla="*/ 953501 w 12206000"/>
              <a:gd name="connsiteY16" fmla="*/ 2850776 h 3001384"/>
              <a:gd name="connsiteX17" fmla="*/ 899713 w 12206000"/>
              <a:gd name="connsiteY17" fmla="*/ 2861534 h 3001384"/>
              <a:gd name="connsiteX18" fmla="*/ 835167 w 12206000"/>
              <a:gd name="connsiteY18" fmla="*/ 2883049 h 3001384"/>
              <a:gd name="connsiteX19" fmla="*/ 802894 w 12206000"/>
              <a:gd name="connsiteY19" fmla="*/ 2893807 h 3001384"/>
              <a:gd name="connsiteX20" fmla="*/ 727591 w 12206000"/>
              <a:gd name="connsiteY20" fmla="*/ 2915322 h 3001384"/>
              <a:gd name="connsiteX21" fmla="*/ 415619 w 12206000"/>
              <a:gd name="connsiteY21" fmla="*/ 3001384 h 3001384"/>
              <a:gd name="connsiteX22" fmla="*/ 2645818 w 12206000"/>
              <a:gd name="connsiteY22" fmla="*/ 2236989 h 3001384"/>
              <a:gd name="connsiteX23" fmla="*/ 2119986 w 12206000"/>
              <a:gd name="connsiteY23" fmla="*/ 1859697 h 3001384"/>
              <a:gd name="connsiteX24" fmla="*/ 1851642 w 12206000"/>
              <a:gd name="connsiteY24" fmla="*/ 1296121 h 3001384"/>
              <a:gd name="connsiteX25" fmla="*/ 1197379 w 12206000"/>
              <a:gd name="connsiteY25" fmla="*/ 1117762 h 3001384"/>
              <a:gd name="connsiteX26" fmla="*/ 596157 w 12206000"/>
              <a:gd name="connsiteY26" fmla="*/ 876135 h 3001384"/>
              <a:gd name="connsiteX27" fmla="*/ 6828 w 12206000"/>
              <a:gd name="connsiteY27" fmla="*/ 0 h 3001384"/>
              <a:gd name="connsiteX28" fmla="*/ 12206000 w 12206000"/>
              <a:gd name="connsiteY28" fmla="*/ 10758 h 3001384"/>
              <a:gd name="connsiteX29" fmla="*/ 11863202 w 12206000"/>
              <a:gd name="connsiteY29" fmla="*/ 803039 h 3001384"/>
              <a:gd name="connsiteX30" fmla="*/ 10401838 w 12206000"/>
              <a:gd name="connsiteY30" fmla="*/ 1384231 h 3001384"/>
              <a:gd name="connsiteX31" fmla="*/ 9150828 w 12206000"/>
              <a:gd name="connsiteY31" fmla="*/ 2011680 h 3001384"/>
              <a:gd name="connsiteX32" fmla="*/ 3685531 w 12206000"/>
              <a:gd name="connsiteY32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2007751 w 12206000"/>
              <a:gd name="connsiteY5" fmla="*/ 2517289 h 3001384"/>
              <a:gd name="connsiteX6" fmla="*/ 1577445 w 12206000"/>
              <a:gd name="connsiteY6" fmla="*/ 2678654 h 3001384"/>
              <a:gd name="connsiteX7" fmla="*/ 1523657 w 12206000"/>
              <a:gd name="connsiteY7" fmla="*/ 2689412 h 3001384"/>
              <a:gd name="connsiteX8" fmla="*/ 1426838 w 12206000"/>
              <a:gd name="connsiteY8" fmla="*/ 2700169 h 3001384"/>
              <a:gd name="connsiteX9" fmla="*/ 1340777 w 12206000"/>
              <a:gd name="connsiteY9" fmla="*/ 2721685 h 3001384"/>
              <a:gd name="connsiteX10" fmla="*/ 1276231 w 12206000"/>
              <a:gd name="connsiteY10" fmla="*/ 2743200 h 3001384"/>
              <a:gd name="connsiteX11" fmla="*/ 1243958 w 12206000"/>
              <a:gd name="connsiteY11" fmla="*/ 2753958 h 3001384"/>
              <a:gd name="connsiteX12" fmla="*/ 1125624 w 12206000"/>
              <a:gd name="connsiteY12" fmla="*/ 2796988 h 3001384"/>
              <a:gd name="connsiteX13" fmla="*/ 1061078 w 12206000"/>
              <a:gd name="connsiteY13" fmla="*/ 2818504 h 3001384"/>
              <a:gd name="connsiteX14" fmla="*/ 1018047 w 12206000"/>
              <a:gd name="connsiteY14" fmla="*/ 2829261 h 3001384"/>
              <a:gd name="connsiteX15" fmla="*/ 953501 w 12206000"/>
              <a:gd name="connsiteY15" fmla="*/ 2850776 h 3001384"/>
              <a:gd name="connsiteX16" fmla="*/ 899713 w 12206000"/>
              <a:gd name="connsiteY16" fmla="*/ 2861534 h 3001384"/>
              <a:gd name="connsiteX17" fmla="*/ 835167 w 12206000"/>
              <a:gd name="connsiteY17" fmla="*/ 2883049 h 3001384"/>
              <a:gd name="connsiteX18" fmla="*/ 802894 w 12206000"/>
              <a:gd name="connsiteY18" fmla="*/ 2893807 h 3001384"/>
              <a:gd name="connsiteX19" fmla="*/ 727591 w 12206000"/>
              <a:gd name="connsiteY19" fmla="*/ 2915322 h 3001384"/>
              <a:gd name="connsiteX20" fmla="*/ 415619 w 12206000"/>
              <a:gd name="connsiteY20" fmla="*/ 3001384 h 3001384"/>
              <a:gd name="connsiteX21" fmla="*/ 2645818 w 12206000"/>
              <a:gd name="connsiteY21" fmla="*/ 2236989 h 3001384"/>
              <a:gd name="connsiteX22" fmla="*/ 2119986 w 12206000"/>
              <a:gd name="connsiteY22" fmla="*/ 1859697 h 3001384"/>
              <a:gd name="connsiteX23" fmla="*/ 1851642 w 12206000"/>
              <a:gd name="connsiteY23" fmla="*/ 1296121 h 3001384"/>
              <a:gd name="connsiteX24" fmla="*/ 1197379 w 12206000"/>
              <a:gd name="connsiteY24" fmla="*/ 1117762 h 3001384"/>
              <a:gd name="connsiteX25" fmla="*/ 596157 w 12206000"/>
              <a:gd name="connsiteY25" fmla="*/ 876135 h 3001384"/>
              <a:gd name="connsiteX26" fmla="*/ 6828 w 12206000"/>
              <a:gd name="connsiteY26" fmla="*/ 0 h 3001384"/>
              <a:gd name="connsiteX27" fmla="*/ 12206000 w 12206000"/>
              <a:gd name="connsiteY27" fmla="*/ 10758 h 3001384"/>
              <a:gd name="connsiteX28" fmla="*/ 11863202 w 12206000"/>
              <a:gd name="connsiteY28" fmla="*/ 803039 h 3001384"/>
              <a:gd name="connsiteX29" fmla="*/ 10401838 w 12206000"/>
              <a:gd name="connsiteY29" fmla="*/ 1384231 h 3001384"/>
              <a:gd name="connsiteX30" fmla="*/ 9150828 w 12206000"/>
              <a:gd name="connsiteY30" fmla="*/ 2011680 h 3001384"/>
              <a:gd name="connsiteX31" fmla="*/ 3685531 w 12206000"/>
              <a:gd name="connsiteY31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1577445 w 12206000"/>
              <a:gd name="connsiteY5" fmla="*/ 2678654 h 3001384"/>
              <a:gd name="connsiteX6" fmla="*/ 1523657 w 12206000"/>
              <a:gd name="connsiteY6" fmla="*/ 2689412 h 3001384"/>
              <a:gd name="connsiteX7" fmla="*/ 1426838 w 12206000"/>
              <a:gd name="connsiteY7" fmla="*/ 2700169 h 3001384"/>
              <a:gd name="connsiteX8" fmla="*/ 1340777 w 12206000"/>
              <a:gd name="connsiteY8" fmla="*/ 2721685 h 3001384"/>
              <a:gd name="connsiteX9" fmla="*/ 1276231 w 12206000"/>
              <a:gd name="connsiteY9" fmla="*/ 2743200 h 3001384"/>
              <a:gd name="connsiteX10" fmla="*/ 1243958 w 12206000"/>
              <a:gd name="connsiteY10" fmla="*/ 2753958 h 3001384"/>
              <a:gd name="connsiteX11" fmla="*/ 1125624 w 12206000"/>
              <a:gd name="connsiteY11" fmla="*/ 2796988 h 3001384"/>
              <a:gd name="connsiteX12" fmla="*/ 1061078 w 12206000"/>
              <a:gd name="connsiteY12" fmla="*/ 2818504 h 3001384"/>
              <a:gd name="connsiteX13" fmla="*/ 1018047 w 12206000"/>
              <a:gd name="connsiteY13" fmla="*/ 2829261 h 3001384"/>
              <a:gd name="connsiteX14" fmla="*/ 953501 w 12206000"/>
              <a:gd name="connsiteY14" fmla="*/ 2850776 h 3001384"/>
              <a:gd name="connsiteX15" fmla="*/ 899713 w 12206000"/>
              <a:gd name="connsiteY15" fmla="*/ 2861534 h 3001384"/>
              <a:gd name="connsiteX16" fmla="*/ 835167 w 12206000"/>
              <a:gd name="connsiteY16" fmla="*/ 2883049 h 3001384"/>
              <a:gd name="connsiteX17" fmla="*/ 802894 w 12206000"/>
              <a:gd name="connsiteY17" fmla="*/ 2893807 h 3001384"/>
              <a:gd name="connsiteX18" fmla="*/ 727591 w 12206000"/>
              <a:gd name="connsiteY18" fmla="*/ 2915322 h 3001384"/>
              <a:gd name="connsiteX19" fmla="*/ 415619 w 12206000"/>
              <a:gd name="connsiteY19" fmla="*/ 3001384 h 3001384"/>
              <a:gd name="connsiteX20" fmla="*/ 2645818 w 12206000"/>
              <a:gd name="connsiteY20" fmla="*/ 2236989 h 3001384"/>
              <a:gd name="connsiteX21" fmla="*/ 2119986 w 12206000"/>
              <a:gd name="connsiteY21" fmla="*/ 1859697 h 3001384"/>
              <a:gd name="connsiteX22" fmla="*/ 1851642 w 12206000"/>
              <a:gd name="connsiteY22" fmla="*/ 1296121 h 3001384"/>
              <a:gd name="connsiteX23" fmla="*/ 1197379 w 12206000"/>
              <a:gd name="connsiteY23" fmla="*/ 1117762 h 3001384"/>
              <a:gd name="connsiteX24" fmla="*/ 596157 w 12206000"/>
              <a:gd name="connsiteY24" fmla="*/ 876135 h 3001384"/>
              <a:gd name="connsiteX25" fmla="*/ 6828 w 12206000"/>
              <a:gd name="connsiteY25" fmla="*/ 0 h 3001384"/>
              <a:gd name="connsiteX26" fmla="*/ 12206000 w 12206000"/>
              <a:gd name="connsiteY26" fmla="*/ 10758 h 3001384"/>
              <a:gd name="connsiteX27" fmla="*/ 11863202 w 12206000"/>
              <a:gd name="connsiteY27" fmla="*/ 803039 h 3001384"/>
              <a:gd name="connsiteX28" fmla="*/ 10401838 w 12206000"/>
              <a:gd name="connsiteY28" fmla="*/ 1384231 h 3001384"/>
              <a:gd name="connsiteX29" fmla="*/ 9150828 w 12206000"/>
              <a:gd name="connsiteY29" fmla="*/ 2011680 h 3001384"/>
              <a:gd name="connsiteX30" fmla="*/ 3685531 w 12206000"/>
              <a:gd name="connsiteY30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1577445 w 12206000"/>
              <a:gd name="connsiteY5" fmla="*/ 2678654 h 3001384"/>
              <a:gd name="connsiteX6" fmla="*/ 1426838 w 12206000"/>
              <a:gd name="connsiteY6" fmla="*/ 2700169 h 3001384"/>
              <a:gd name="connsiteX7" fmla="*/ 1340777 w 12206000"/>
              <a:gd name="connsiteY7" fmla="*/ 2721685 h 3001384"/>
              <a:gd name="connsiteX8" fmla="*/ 1276231 w 12206000"/>
              <a:gd name="connsiteY8" fmla="*/ 2743200 h 3001384"/>
              <a:gd name="connsiteX9" fmla="*/ 1243958 w 12206000"/>
              <a:gd name="connsiteY9" fmla="*/ 2753958 h 3001384"/>
              <a:gd name="connsiteX10" fmla="*/ 1125624 w 12206000"/>
              <a:gd name="connsiteY10" fmla="*/ 2796988 h 3001384"/>
              <a:gd name="connsiteX11" fmla="*/ 1061078 w 12206000"/>
              <a:gd name="connsiteY11" fmla="*/ 2818504 h 3001384"/>
              <a:gd name="connsiteX12" fmla="*/ 1018047 w 12206000"/>
              <a:gd name="connsiteY12" fmla="*/ 2829261 h 3001384"/>
              <a:gd name="connsiteX13" fmla="*/ 953501 w 12206000"/>
              <a:gd name="connsiteY13" fmla="*/ 2850776 h 3001384"/>
              <a:gd name="connsiteX14" fmla="*/ 899713 w 12206000"/>
              <a:gd name="connsiteY14" fmla="*/ 2861534 h 3001384"/>
              <a:gd name="connsiteX15" fmla="*/ 835167 w 12206000"/>
              <a:gd name="connsiteY15" fmla="*/ 2883049 h 3001384"/>
              <a:gd name="connsiteX16" fmla="*/ 802894 w 12206000"/>
              <a:gd name="connsiteY16" fmla="*/ 2893807 h 3001384"/>
              <a:gd name="connsiteX17" fmla="*/ 727591 w 12206000"/>
              <a:gd name="connsiteY17" fmla="*/ 2915322 h 3001384"/>
              <a:gd name="connsiteX18" fmla="*/ 415619 w 12206000"/>
              <a:gd name="connsiteY18" fmla="*/ 3001384 h 3001384"/>
              <a:gd name="connsiteX19" fmla="*/ 2645818 w 12206000"/>
              <a:gd name="connsiteY19" fmla="*/ 2236989 h 3001384"/>
              <a:gd name="connsiteX20" fmla="*/ 2119986 w 12206000"/>
              <a:gd name="connsiteY20" fmla="*/ 1859697 h 3001384"/>
              <a:gd name="connsiteX21" fmla="*/ 1851642 w 12206000"/>
              <a:gd name="connsiteY21" fmla="*/ 1296121 h 3001384"/>
              <a:gd name="connsiteX22" fmla="*/ 1197379 w 12206000"/>
              <a:gd name="connsiteY22" fmla="*/ 1117762 h 3001384"/>
              <a:gd name="connsiteX23" fmla="*/ 596157 w 12206000"/>
              <a:gd name="connsiteY23" fmla="*/ 876135 h 3001384"/>
              <a:gd name="connsiteX24" fmla="*/ 6828 w 12206000"/>
              <a:gd name="connsiteY24" fmla="*/ 0 h 3001384"/>
              <a:gd name="connsiteX25" fmla="*/ 12206000 w 12206000"/>
              <a:gd name="connsiteY25" fmla="*/ 10758 h 3001384"/>
              <a:gd name="connsiteX26" fmla="*/ 11863202 w 12206000"/>
              <a:gd name="connsiteY26" fmla="*/ 803039 h 3001384"/>
              <a:gd name="connsiteX27" fmla="*/ 10401838 w 12206000"/>
              <a:gd name="connsiteY27" fmla="*/ 1384231 h 3001384"/>
              <a:gd name="connsiteX28" fmla="*/ 9150828 w 12206000"/>
              <a:gd name="connsiteY28" fmla="*/ 2011680 h 3001384"/>
              <a:gd name="connsiteX29" fmla="*/ 3685531 w 12206000"/>
              <a:gd name="connsiteY29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1426838 w 12206000"/>
              <a:gd name="connsiteY5" fmla="*/ 2700169 h 3001384"/>
              <a:gd name="connsiteX6" fmla="*/ 1340777 w 12206000"/>
              <a:gd name="connsiteY6" fmla="*/ 2721685 h 3001384"/>
              <a:gd name="connsiteX7" fmla="*/ 1276231 w 12206000"/>
              <a:gd name="connsiteY7" fmla="*/ 2743200 h 3001384"/>
              <a:gd name="connsiteX8" fmla="*/ 1243958 w 12206000"/>
              <a:gd name="connsiteY8" fmla="*/ 2753958 h 3001384"/>
              <a:gd name="connsiteX9" fmla="*/ 1125624 w 12206000"/>
              <a:gd name="connsiteY9" fmla="*/ 2796988 h 3001384"/>
              <a:gd name="connsiteX10" fmla="*/ 1061078 w 12206000"/>
              <a:gd name="connsiteY10" fmla="*/ 2818504 h 3001384"/>
              <a:gd name="connsiteX11" fmla="*/ 1018047 w 12206000"/>
              <a:gd name="connsiteY11" fmla="*/ 2829261 h 3001384"/>
              <a:gd name="connsiteX12" fmla="*/ 953501 w 12206000"/>
              <a:gd name="connsiteY12" fmla="*/ 2850776 h 3001384"/>
              <a:gd name="connsiteX13" fmla="*/ 899713 w 12206000"/>
              <a:gd name="connsiteY13" fmla="*/ 2861534 h 3001384"/>
              <a:gd name="connsiteX14" fmla="*/ 835167 w 12206000"/>
              <a:gd name="connsiteY14" fmla="*/ 2883049 h 3001384"/>
              <a:gd name="connsiteX15" fmla="*/ 802894 w 12206000"/>
              <a:gd name="connsiteY15" fmla="*/ 2893807 h 3001384"/>
              <a:gd name="connsiteX16" fmla="*/ 727591 w 12206000"/>
              <a:gd name="connsiteY16" fmla="*/ 2915322 h 3001384"/>
              <a:gd name="connsiteX17" fmla="*/ 415619 w 12206000"/>
              <a:gd name="connsiteY17" fmla="*/ 3001384 h 3001384"/>
              <a:gd name="connsiteX18" fmla="*/ 2645818 w 12206000"/>
              <a:gd name="connsiteY18" fmla="*/ 2236989 h 3001384"/>
              <a:gd name="connsiteX19" fmla="*/ 2119986 w 12206000"/>
              <a:gd name="connsiteY19" fmla="*/ 1859697 h 3001384"/>
              <a:gd name="connsiteX20" fmla="*/ 1851642 w 12206000"/>
              <a:gd name="connsiteY20" fmla="*/ 1296121 h 3001384"/>
              <a:gd name="connsiteX21" fmla="*/ 1197379 w 12206000"/>
              <a:gd name="connsiteY21" fmla="*/ 1117762 h 3001384"/>
              <a:gd name="connsiteX22" fmla="*/ 596157 w 12206000"/>
              <a:gd name="connsiteY22" fmla="*/ 876135 h 3001384"/>
              <a:gd name="connsiteX23" fmla="*/ 6828 w 12206000"/>
              <a:gd name="connsiteY23" fmla="*/ 0 h 3001384"/>
              <a:gd name="connsiteX24" fmla="*/ 12206000 w 12206000"/>
              <a:gd name="connsiteY24" fmla="*/ 10758 h 3001384"/>
              <a:gd name="connsiteX25" fmla="*/ 11863202 w 12206000"/>
              <a:gd name="connsiteY25" fmla="*/ 803039 h 3001384"/>
              <a:gd name="connsiteX26" fmla="*/ 10401838 w 12206000"/>
              <a:gd name="connsiteY26" fmla="*/ 1384231 h 3001384"/>
              <a:gd name="connsiteX27" fmla="*/ 9150828 w 12206000"/>
              <a:gd name="connsiteY27" fmla="*/ 2011680 h 3001384"/>
              <a:gd name="connsiteX28" fmla="*/ 3685531 w 12206000"/>
              <a:gd name="connsiteY28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1426838 w 12206000"/>
              <a:gd name="connsiteY5" fmla="*/ 2700169 h 3001384"/>
              <a:gd name="connsiteX6" fmla="*/ 1340777 w 12206000"/>
              <a:gd name="connsiteY6" fmla="*/ 2721685 h 3001384"/>
              <a:gd name="connsiteX7" fmla="*/ 1276231 w 12206000"/>
              <a:gd name="connsiteY7" fmla="*/ 2743200 h 3001384"/>
              <a:gd name="connsiteX8" fmla="*/ 1125624 w 12206000"/>
              <a:gd name="connsiteY8" fmla="*/ 2796988 h 3001384"/>
              <a:gd name="connsiteX9" fmla="*/ 1061078 w 12206000"/>
              <a:gd name="connsiteY9" fmla="*/ 2818504 h 3001384"/>
              <a:gd name="connsiteX10" fmla="*/ 1018047 w 12206000"/>
              <a:gd name="connsiteY10" fmla="*/ 2829261 h 3001384"/>
              <a:gd name="connsiteX11" fmla="*/ 953501 w 12206000"/>
              <a:gd name="connsiteY11" fmla="*/ 2850776 h 3001384"/>
              <a:gd name="connsiteX12" fmla="*/ 899713 w 12206000"/>
              <a:gd name="connsiteY12" fmla="*/ 2861534 h 3001384"/>
              <a:gd name="connsiteX13" fmla="*/ 835167 w 12206000"/>
              <a:gd name="connsiteY13" fmla="*/ 2883049 h 3001384"/>
              <a:gd name="connsiteX14" fmla="*/ 802894 w 12206000"/>
              <a:gd name="connsiteY14" fmla="*/ 2893807 h 3001384"/>
              <a:gd name="connsiteX15" fmla="*/ 727591 w 12206000"/>
              <a:gd name="connsiteY15" fmla="*/ 2915322 h 3001384"/>
              <a:gd name="connsiteX16" fmla="*/ 415619 w 12206000"/>
              <a:gd name="connsiteY16" fmla="*/ 3001384 h 3001384"/>
              <a:gd name="connsiteX17" fmla="*/ 2645818 w 12206000"/>
              <a:gd name="connsiteY17" fmla="*/ 2236989 h 3001384"/>
              <a:gd name="connsiteX18" fmla="*/ 2119986 w 12206000"/>
              <a:gd name="connsiteY18" fmla="*/ 1859697 h 3001384"/>
              <a:gd name="connsiteX19" fmla="*/ 1851642 w 12206000"/>
              <a:gd name="connsiteY19" fmla="*/ 1296121 h 3001384"/>
              <a:gd name="connsiteX20" fmla="*/ 1197379 w 12206000"/>
              <a:gd name="connsiteY20" fmla="*/ 1117762 h 3001384"/>
              <a:gd name="connsiteX21" fmla="*/ 596157 w 12206000"/>
              <a:gd name="connsiteY21" fmla="*/ 876135 h 3001384"/>
              <a:gd name="connsiteX22" fmla="*/ 6828 w 12206000"/>
              <a:gd name="connsiteY22" fmla="*/ 0 h 3001384"/>
              <a:gd name="connsiteX23" fmla="*/ 12206000 w 12206000"/>
              <a:gd name="connsiteY23" fmla="*/ 10758 h 3001384"/>
              <a:gd name="connsiteX24" fmla="*/ 11863202 w 12206000"/>
              <a:gd name="connsiteY24" fmla="*/ 803039 h 3001384"/>
              <a:gd name="connsiteX25" fmla="*/ 10401838 w 12206000"/>
              <a:gd name="connsiteY25" fmla="*/ 1384231 h 3001384"/>
              <a:gd name="connsiteX26" fmla="*/ 9150828 w 12206000"/>
              <a:gd name="connsiteY26" fmla="*/ 2011680 h 3001384"/>
              <a:gd name="connsiteX27" fmla="*/ 3685531 w 12206000"/>
              <a:gd name="connsiteY27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1426838 w 12206000"/>
              <a:gd name="connsiteY5" fmla="*/ 2700169 h 3001384"/>
              <a:gd name="connsiteX6" fmla="*/ 1340777 w 12206000"/>
              <a:gd name="connsiteY6" fmla="*/ 2721685 h 3001384"/>
              <a:gd name="connsiteX7" fmla="*/ 1276231 w 12206000"/>
              <a:gd name="connsiteY7" fmla="*/ 2743200 h 3001384"/>
              <a:gd name="connsiteX8" fmla="*/ 1125624 w 12206000"/>
              <a:gd name="connsiteY8" fmla="*/ 2796988 h 3001384"/>
              <a:gd name="connsiteX9" fmla="*/ 1061078 w 12206000"/>
              <a:gd name="connsiteY9" fmla="*/ 2818504 h 3001384"/>
              <a:gd name="connsiteX10" fmla="*/ 1018047 w 12206000"/>
              <a:gd name="connsiteY10" fmla="*/ 2829261 h 3001384"/>
              <a:gd name="connsiteX11" fmla="*/ 899713 w 12206000"/>
              <a:gd name="connsiteY11" fmla="*/ 2861534 h 3001384"/>
              <a:gd name="connsiteX12" fmla="*/ 835167 w 12206000"/>
              <a:gd name="connsiteY12" fmla="*/ 2883049 h 3001384"/>
              <a:gd name="connsiteX13" fmla="*/ 802894 w 12206000"/>
              <a:gd name="connsiteY13" fmla="*/ 2893807 h 3001384"/>
              <a:gd name="connsiteX14" fmla="*/ 727591 w 12206000"/>
              <a:gd name="connsiteY14" fmla="*/ 2915322 h 3001384"/>
              <a:gd name="connsiteX15" fmla="*/ 415619 w 12206000"/>
              <a:gd name="connsiteY15" fmla="*/ 3001384 h 3001384"/>
              <a:gd name="connsiteX16" fmla="*/ 2645818 w 12206000"/>
              <a:gd name="connsiteY16" fmla="*/ 2236989 h 3001384"/>
              <a:gd name="connsiteX17" fmla="*/ 2119986 w 12206000"/>
              <a:gd name="connsiteY17" fmla="*/ 1859697 h 3001384"/>
              <a:gd name="connsiteX18" fmla="*/ 1851642 w 12206000"/>
              <a:gd name="connsiteY18" fmla="*/ 1296121 h 3001384"/>
              <a:gd name="connsiteX19" fmla="*/ 1197379 w 12206000"/>
              <a:gd name="connsiteY19" fmla="*/ 1117762 h 3001384"/>
              <a:gd name="connsiteX20" fmla="*/ 596157 w 12206000"/>
              <a:gd name="connsiteY20" fmla="*/ 876135 h 3001384"/>
              <a:gd name="connsiteX21" fmla="*/ 6828 w 12206000"/>
              <a:gd name="connsiteY21" fmla="*/ 0 h 3001384"/>
              <a:gd name="connsiteX22" fmla="*/ 12206000 w 12206000"/>
              <a:gd name="connsiteY22" fmla="*/ 10758 h 3001384"/>
              <a:gd name="connsiteX23" fmla="*/ 11863202 w 12206000"/>
              <a:gd name="connsiteY23" fmla="*/ 803039 h 3001384"/>
              <a:gd name="connsiteX24" fmla="*/ 10401838 w 12206000"/>
              <a:gd name="connsiteY24" fmla="*/ 1384231 h 3001384"/>
              <a:gd name="connsiteX25" fmla="*/ 9150828 w 12206000"/>
              <a:gd name="connsiteY25" fmla="*/ 2011680 h 3001384"/>
              <a:gd name="connsiteX26" fmla="*/ 3685531 w 12206000"/>
              <a:gd name="connsiteY26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1426838 w 12206000"/>
              <a:gd name="connsiteY5" fmla="*/ 2700169 h 3001384"/>
              <a:gd name="connsiteX6" fmla="*/ 1340777 w 12206000"/>
              <a:gd name="connsiteY6" fmla="*/ 2721685 h 3001384"/>
              <a:gd name="connsiteX7" fmla="*/ 1276231 w 12206000"/>
              <a:gd name="connsiteY7" fmla="*/ 2743200 h 3001384"/>
              <a:gd name="connsiteX8" fmla="*/ 1125624 w 12206000"/>
              <a:gd name="connsiteY8" fmla="*/ 2796988 h 3001384"/>
              <a:gd name="connsiteX9" fmla="*/ 1061078 w 12206000"/>
              <a:gd name="connsiteY9" fmla="*/ 2818504 h 3001384"/>
              <a:gd name="connsiteX10" fmla="*/ 899713 w 12206000"/>
              <a:gd name="connsiteY10" fmla="*/ 2861534 h 3001384"/>
              <a:gd name="connsiteX11" fmla="*/ 835167 w 12206000"/>
              <a:gd name="connsiteY11" fmla="*/ 2883049 h 3001384"/>
              <a:gd name="connsiteX12" fmla="*/ 802894 w 12206000"/>
              <a:gd name="connsiteY12" fmla="*/ 2893807 h 3001384"/>
              <a:gd name="connsiteX13" fmla="*/ 727591 w 12206000"/>
              <a:gd name="connsiteY13" fmla="*/ 2915322 h 3001384"/>
              <a:gd name="connsiteX14" fmla="*/ 415619 w 12206000"/>
              <a:gd name="connsiteY14" fmla="*/ 3001384 h 3001384"/>
              <a:gd name="connsiteX15" fmla="*/ 2645818 w 12206000"/>
              <a:gd name="connsiteY15" fmla="*/ 2236989 h 3001384"/>
              <a:gd name="connsiteX16" fmla="*/ 2119986 w 12206000"/>
              <a:gd name="connsiteY16" fmla="*/ 1859697 h 3001384"/>
              <a:gd name="connsiteX17" fmla="*/ 1851642 w 12206000"/>
              <a:gd name="connsiteY17" fmla="*/ 1296121 h 3001384"/>
              <a:gd name="connsiteX18" fmla="*/ 1197379 w 12206000"/>
              <a:gd name="connsiteY18" fmla="*/ 1117762 h 3001384"/>
              <a:gd name="connsiteX19" fmla="*/ 596157 w 12206000"/>
              <a:gd name="connsiteY19" fmla="*/ 876135 h 3001384"/>
              <a:gd name="connsiteX20" fmla="*/ 6828 w 12206000"/>
              <a:gd name="connsiteY20" fmla="*/ 0 h 3001384"/>
              <a:gd name="connsiteX21" fmla="*/ 12206000 w 12206000"/>
              <a:gd name="connsiteY21" fmla="*/ 10758 h 3001384"/>
              <a:gd name="connsiteX22" fmla="*/ 11863202 w 12206000"/>
              <a:gd name="connsiteY22" fmla="*/ 803039 h 3001384"/>
              <a:gd name="connsiteX23" fmla="*/ 10401838 w 12206000"/>
              <a:gd name="connsiteY23" fmla="*/ 1384231 h 3001384"/>
              <a:gd name="connsiteX24" fmla="*/ 9150828 w 12206000"/>
              <a:gd name="connsiteY24" fmla="*/ 2011680 h 3001384"/>
              <a:gd name="connsiteX25" fmla="*/ 3685531 w 12206000"/>
              <a:gd name="connsiteY25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1426838 w 12206000"/>
              <a:gd name="connsiteY5" fmla="*/ 2700169 h 3001384"/>
              <a:gd name="connsiteX6" fmla="*/ 1340777 w 12206000"/>
              <a:gd name="connsiteY6" fmla="*/ 2721685 h 3001384"/>
              <a:gd name="connsiteX7" fmla="*/ 1276231 w 12206000"/>
              <a:gd name="connsiteY7" fmla="*/ 2743200 h 3001384"/>
              <a:gd name="connsiteX8" fmla="*/ 1125624 w 12206000"/>
              <a:gd name="connsiteY8" fmla="*/ 2796988 h 3001384"/>
              <a:gd name="connsiteX9" fmla="*/ 899713 w 12206000"/>
              <a:gd name="connsiteY9" fmla="*/ 2861534 h 3001384"/>
              <a:gd name="connsiteX10" fmla="*/ 835167 w 12206000"/>
              <a:gd name="connsiteY10" fmla="*/ 2883049 h 3001384"/>
              <a:gd name="connsiteX11" fmla="*/ 802894 w 12206000"/>
              <a:gd name="connsiteY11" fmla="*/ 2893807 h 3001384"/>
              <a:gd name="connsiteX12" fmla="*/ 727591 w 12206000"/>
              <a:gd name="connsiteY12" fmla="*/ 2915322 h 3001384"/>
              <a:gd name="connsiteX13" fmla="*/ 415619 w 12206000"/>
              <a:gd name="connsiteY13" fmla="*/ 3001384 h 3001384"/>
              <a:gd name="connsiteX14" fmla="*/ 2645818 w 12206000"/>
              <a:gd name="connsiteY14" fmla="*/ 2236989 h 3001384"/>
              <a:gd name="connsiteX15" fmla="*/ 2119986 w 12206000"/>
              <a:gd name="connsiteY15" fmla="*/ 1859697 h 3001384"/>
              <a:gd name="connsiteX16" fmla="*/ 1851642 w 12206000"/>
              <a:gd name="connsiteY16" fmla="*/ 1296121 h 3001384"/>
              <a:gd name="connsiteX17" fmla="*/ 1197379 w 12206000"/>
              <a:gd name="connsiteY17" fmla="*/ 1117762 h 3001384"/>
              <a:gd name="connsiteX18" fmla="*/ 596157 w 12206000"/>
              <a:gd name="connsiteY18" fmla="*/ 876135 h 3001384"/>
              <a:gd name="connsiteX19" fmla="*/ 6828 w 12206000"/>
              <a:gd name="connsiteY19" fmla="*/ 0 h 3001384"/>
              <a:gd name="connsiteX20" fmla="*/ 12206000 w 12206000"/>
              <a:gd name="connsiteY20" fmla="*/ 10758 h 3001384"/>
              <a:gd name="connsiteX21" fmla="*/ 11863202 w 12206000"/>
              <a:gd name="connsiteY21" fmla="*/ 803039 h 3001384"/>
              <a:gd name="connsiteX22" fmla="*/ 10401838 w 12206000"/>
              <a:gd name="connsiteY22" fmla="*/ 1384231 h 3001384"/>
              <a:gd name="connsiteX23" fmla="*/ 9150828 w 12206000"/>
              <a:gd name="connsiteY23" fmla="*/ 2011680 h 3001384"/>
              <a:gd name="connsiteX24" fmla="*/ 3685531 w 12206000"/>
              <a:gd name="connsiteY24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1426838 w 12206000"/>
              <a:gd name="connsiteY5" fmla="*/ 2700169 h 3001384"/>
              <a:gd name="connsiteX6" fmla="*/ 1340777 w 12206000"/>
              <a:gd name="connsiteY6" fmla="*/ 2721685 h 3001384"/>
              <a:gd name="connsiteX7" fmla="*/ 1276231 w 12206000"/>
              <a:gd name="connsiteY7" fmla="*/ 2743200 h 3001384"/>
              <a:gd name="connsiteX8" fmla="*/ 899713 w 12206000"/>
              <a:gd name="connsiteY8" fmla="*/ 2861534 h 3001384"/>
              <a:gd name="connsiteX9" fmla="*/ 835167 w 12206000"/>
              <a:gd name="connsiteY9" fmla="*/ 2883049 h 3001384"/>
              <a:gd name="connsiteX10" fmla="*/ 802894 w 12206000"/>
              <a:gd name="connsiteY10" fmla="*/ 2893807 h 3001384"/>
              <a:gd name="connsiteX11" fmla="*/ 727591 w 12206000"/>
              <a:gd name="connsiteY11" fmla="*/ 2915322 h 3001384"/>
              <a:gd name="connsiteX12" fmla="*/ 415619 w 12206000"/>
              <a:gd name="connsiteY12" fmla="*/ 3001384 h 3001384"/>
              <a:gd name="connsiteX13" fmla="*/ 2645818 w 12206000"/>
              <a:gd name="connsiteY13" fmla="*/ 2236989 h 3001384"/>
              <a:gd name="connsiteX14" fmla="*/ 2119986 w 12206000"/>
              <a:gd name="connsiteY14" fmla="*/ 1859697 h 3001384"/>
              <a:gd name="connsiteX15" fmla="*/ 1851642 w 12206000"/>
              <a:gd name="connsiteY15" fmla="*/ 1296121 h 3001384"/>
              <a:gd name="connsiteX16" fmla="*/ 1197379 w 12206000"/>
              <a:gd name="connsiteY16" fmla="*/ 1117762 h 3001384"/>
              <a:gd name="connsiteX17" fmla="*/ 596157 w 12206000"/>
              <a:gd name="connsiteY17" fmla="*/ 876135 h 3001384"/>
              <a:gd name="connsiteX18" fmla="*/ 6828 w 12206000"/>
              <a:gd name="connsiteY18" fmla="*/ 0 h 3001384"/>
              <a:gd name="connsiteX19" fmla="*/ 12206000 w 12206000"/>
              <a:gd name="connsiteY19" fmla="*/ 10758 h 3001384"/>
              <a:gd name="connsiteX20" fmla="*/ 11863202 w 12206000"/>
              <a:gd name="connsiteY20" fmla="*/ 803039 h 3001384"/>
              <a:gd name="connsiteX21" fmla="*/ 10401838 w 12206000"/>
              <a:gd name="connsiteY21" fmla="*/ 1384231 h 3001384"/>
              <a:gd name="connsiteX22" fmla="*/ 9150828 w 12206000"/>
              <a:gd name="connsiteY22" fmla="*/ 2011680 h 3001384"/>
              <a:gd name="connsiteX23" fmla="*/ 3685531 w 12206000"/>
              <a:gd name="connsiteY23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1426838 w 12206000"/>
              <a:gd name="connsiteY5" fmla="*/ 2700169 h 3001384"/>
              <a:gd name="connsiteX6" fmla="*/ 1340777 w 12206000"/>
              <a:gd name="connsiteY6" fmla="*/ 2721685 h 3001384"/>
              <a:gd name="connsiteX7" fmla="*/ 899713 w 12206000"/>
              <a:gd name="connsiteY7" fmla="*/ 2861534 h 3001384"/>
              <a:gd name="connsiteX8" fmla="*/ 835167 w 12206000"/>
              <a:gd name="connsiteY8" fmla="*/ 2883049 h 3001384"/>
              <a:gd name="connsiteX9" fmla="*/ 802894 w 12206000"/>
              <a:gd name="connsiteY9" fmla="*/ 2893807 h 3001384"/>
              <a:gd name="connsiteX10" fmla="*/ 727591 w 12206000"/>
              <a:gd name="connsiteY10" fmla="*/ 2915322 h 3001384"/>
              <a:gd name="connsiteX11" fmla="*/ 415619 w 12206000"/>
              <a:gd name="connsiteY11" fmla="*/ 3001384 h 3001384"/>
              <a:gd name="connsiteX12" fmla="*/ 2645818 w 12206000"/>
              <a:gd name="connsiteY12" fmla="*/ 2236989 h 3001384"/>
              <a:gd name="connsiteX13" fmla="*/ 2119986 w 12206000"/>
              <a:gd name="connsiteY13" fmla="*/ 1859697 h 3001384"/>
              <a:gd name="connsiteX14" fmla="*/ 1851642 w 12206000"/>
              <a:gd name="connsiteY14" fmla="*/ 1296121 h 3001384"/>
              <a:gd name="connsiteX15" fmla="*/ 1197379 w 12206000"/>
              <a:gd name="connsiteY15" fmla="*/ 1117762 h 3001384"/>
              <a:gd name="connsiteX16" fmla="*/ 596157 w 12206000"/>
              <a:gd name="connsiteY16" fmla="*/ 876135 h 3001384"/>
              <a:gd name="connsiteX17" fmla="*/ 6828 w 12206000"/>
              <a:gd name="connsiteY17" fmla="*/ 0 h 3001384"/>
              <a:gd name="connsiteX18" fmla="*/ 12206000 w 12206000"/>
              <a:gd name="connsiteY18" fmla="*/ 10758 h 3001384"/>
              <a:gd name="connsiteX19" fmla="*/ 11863202 w 12206000"/>
              <a:gd name="connsiteY19" fmla="*/ 803039 h 3001384"/>
              <a:gd name="connsiteX20" fmla="*/ 10401838 w 12206000"/>
              <a:gd name="connsiteY20" fmla="*/ 1384231 h 3001384"/>
              <a:gd name="connsiteX21" fmla="*/ 9150828 w 12206000"/>
              <a:gd name="connsiteY21" fmla="*/ 2011680 h 3001384"/>
              <a:gd name="connsiteX22" fmla="*/ 3685531 w 12206000"/>
              <a:gd name="connsiteY22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1426838 w 12206000"/>
              <a:gd name="connsiteY5" fmla="*/ 2700169 h 3001384"/>
              <a:gd name="connsiteX6" fmla="*/ 899713 w 12206000"/>
              <a:gd name="connsiteY6" fmla="*/ 2861534 h 3001384"/>
              <a:gd name="connsiteX7" fmla="*/ 835167 w 12206000"/>
              <a:gd name="connsiteY7" fmla="*/ 2883049 h 3001384"/>
              <a:gd name="connsiteX8" fmla="*/ 802894 w 12206000"/>
              <a:gd name="connsiteY8" fmla="*/ 2893807 h 3001384"/>
              <a:gd name="connsiteX9" fmla="*/ 727591 w 12206000"/>
              <a:gd name="connsiteY9" fmla="*/ 2915322 h 3001384"/>
              <a:gd name="connsiteX10" fmla="*/ 415619 w 12206000"/>
              <a:gd name="connsiteY10" fmla="*/ 3001384 h 3001384"/>
              <a:gd name="connsiteX11" fmla="*/ 2645818 w 12206000"/>
              <a:gd name="connsiteY11" fmla="*/ 2236989 h 3001384"/>
              <a:gd name="connsiteX12" fmla="*/ 2119986 w 12206000"/>
              <a:gd name="connsiteY12" fmla="*/ 1859697 h 3001384"/>
              <a:gd name="connsiteX13" fmla="*/ 1851642 w 12206000"/>
              <a:gd name="connsiteY13" fmla="*/ 1296121 h 3001384"/>
              <a:gd name="connsiteX14" fmla="*/ 1197379 w 12206000"/>
              <a:gd name="connsiteY14" fmla="*/ 1117762 h 3001384"/>
              <a:gd name="connsiteX15" fmla="*/ 596157 w 12206000"/>
              <a:gd name="connsiteY15" fmla="*/ 876135 h 3001384"/>
              <a:gd name="connsiteX16" fmla="*/ 6828 w 12206000"/>
              <a:gd name="connsiteY16" fmla="*/ 0 h 3001384"/>
              <a:gd name="connsiteX17" fmla="*/ 12206000 w 12206000"/>
              <a:gd name="connsiteY17" fmla="*/ 10758 h 3001384"/>
              <a:gd name="connsiteX18" fmla="*/ 11863202 w 12206000"/>
              <a:gd name="connsiteY18" fmla="*/ 803039 h 3001384"/>
              <a:gd name="connsiteX19" fmla="*/ 10401838 w 12206000"/>
              <a:gd name="connsiteY19" fmla="*/ 1384231 h 3001384"/>
              <a:gd name="connsiteX20" fmla="*/ 9150828 w 12206000"/>
              <a:gd name="connsiteY20" fmla="*/ 2011680 h 3001384"/>
              <a:gd name="connsiteX21" fmla="*/ 3685531 w 12206000"/>
              <a:gd name="connsiteY21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899713 w 12206000"/>
              <a:gd name="connsiteY5" fmla="*/ 2861534 h 3001384"/>
              <a:gd name="connsiteX6" fmla="*/ 835167 w 12206000"/>
              <a:gd name="connsiteY6" fmla="*/ 2883049 h 3001384"/>
              <a:gd name="connsiteX7" fmla="*/ 802894 w 12206000"/>
              <a:gd name="connsiteY7" fmla="*/ 2893807 h 3001384"/>
              <a:gd name="connsiteX8" fmla="*/ 727591 w 12206000"/>
              <a:gd name="connsiteY8" fmla="*/ 2915322 h 3001384"/>
              <a:gd name="connsiteX9" fmla="*/ 415619 w 12206000"/>
              <a:gd name="connsiteY9" fmla="*/ 3001384 h 3001384"/>
              <a:gd name="connsiteX10" fmla="*/ 2645818 w 12206000"/>
              <a:gd name="connsiteY10" fmla="*/ 2236989 h 3001384"/>
              <a:gd name="connsiteX11" fmla="*/ 2119986 w 12206000"/>
              <a:gd name="connsiteY11" fmla="*/ 1859697 h 3001384"/>
              <a:gd name="connsiteX12" fmla="*/ 1851642 w 12206000"/>
              <a:gd name="connsiteY12" fmla="*/ 1296121 h 3001384"/>
              <a:gd name="connsiteX13" fmla="*/ 1197379 w 12206000"/>
              <a:gd name="connsiteY13" fmla="*/ 1117762 h 3001384"/>
              <a:gd name="connsiteX14" fmla="*/ 596157 w 12206000"/>
              <a:gd name="connsiteY14" fmla="*/ 876135 h 3001384"/>
              <a:gd name="connsiteX15" fmla="*/ 6828 w 12206000"/>
              <a:gd name="connsiteY15" fmla="*/ 0 h 3001384"/>
              <a:gd name="connsiteX16" fmla="*/ 12206000 w 12206000"/>
              <a:gd name="connsiteY16" fmla="*/ 10758 h 3001384"/>
              <a:gd name="connsiteX17" fmla="*/ 11863202 w 12206000"/>
              <a:gd name="connsiteY17" fmla="*/ 803039 h 3001384"/>
              <a:gd name="connsiteX18" fmla="*/ 10401838 w 12206000"/>
              <a:gd name="connsiteY18" fmla="*/ 1384231 h 3001384"/>
              <a:gd name="connsiteX19" fmla="*/ 9150828 w 12206000"/>
              <a:gd name="connsiteY19" fmla="*/ 2011680 h 3001384"/>
              <a:gd name="connsiteX20" fmla="*/ 3685531 w 12206000"/>
              <a:gd name="connsiteY20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899713 w 12206000"/>
              <a:gd name="connsiteY5" fmla="*/ 2861534 h 3001384"/>
              <a:gd name="connsiteX6" fmla="*/ 835167 w 12206000"/>
              <a:gd name="connsiteY6" fmla="*/ 2883049 h 3001384"/>
              <a:gd name="connsiteX7" fmla="*/ 727591 w 12206000"/>
              <a:gd name="connsiteY7" fmla="*/ 2915322 h 3001384"/>
              <a:gd name="connsiteX8" fmla="*/ 415619 w 12206000"/>
              <a:gd name="connsiteY8" fmla="*/ 3001384 h 3001384"/>
              <a:gd name="connsiteX9" fmla="*/ 2645818 w 12206000"/>
              <a:gd name="connsiteY9" fmla="*/ 2236989 h 3001384"/>
              <a:gd name="connsiteX10" fmla="*/ 2119986 w 12206000"/>
              <a:gd name="connsiteY10" fmla="*/ 1859697 h 3001384"/>
              <a:gd name="connsiteX11" fmla="*/ 1851642 w 12206000"/>
              <a:gd name="connsiteY11" fmla="*/ 1296121 h 3001384"/>
              <a:gd name="connsiteX12" fmla="*/ 1197379 w 12206000"/>
              <a:gd name="connsiteY12" fmla="*/ 1117762 h 3001384"/>
              <a:gd name="connsiteX13" fmla="*/ 596157 w 12206000"/>
              <a:gd name="connsiteY13" fmla="*/ 876135 h 3001384"/>
              <a:gd name="connsiteX14" fmla="*/ 6828 w 12206000"/>
              <a:gd name="connsiteY14" fmla="*/ 0 h 3001384"/>
              <a:gd name="connsiteX15" fmla="*/ 12206000 w 12206000"/>
              <a:gd name="connsiteY15" fmla="*/ 10758 h 3001384"/>
              <a:gd name="connsiteX16" fmla="*/ 11863202 w 12206000"/>
              <a:gd name="connsiteY16" fmla="*/ 803039 h 3001384"/>
              <a:gd name="connsiteX17" fmla="*/ 10401838 w 12206000"/>
              <a:gd name="connsiteY17" fmla="*/ 1384231 h 3001384"/>
              <a:gd name="connsiteX18" fmla="*/ 9150828 w 12206000"/>
              <a:gd name="connsiteY18" fmla="*/ 2011680 h 3001384"/>
              <a:gd name="connsiteX19" fmla="*/ 3685531 w 12206000"/>
              <a:gd name="connsiteY19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899713 w 12206000"/>
              <a:gd name="connsiteY5" fmla="*/ 2861534 h 3001384"/>
              <a:gd name="connsiteX6" fmla="*/ 727591 w 12206000"/>
              <a:gd name="connsiteY6" fmla="*/ 2915322 h 3001384"/>
              <a:gd name="connsiteX7" fmla="*/ 415619 w 12206000"/>
              <a:gd name="connsiteY7" fmla="*/ 3001384 h 3001384"/>
              <a:gd name="connsiteX8" fmla="*/ 2645818 w 12206000"/>
              <a:gd name="connsiteY8" fmla="*/ 2236989 h 3001384"/>
              <a:gd name="connsiteX9" fmla="*/ 2119986 w 12206000"/>
              <a:gd name="connsiteY9" fmla="*/ 1859697 h 3001384"/>
              <a:gd name="connsiteX10" fmla="*/ 1851642 w 12206000"/>
              <a:gd name="connsiteY10" fmla="*/ 1296121 h 3001384"/>
              <a:gd name="connsiteX11" fmla="*/ 1197379 w 12206000"/>
              <a:gd name="connsiteY11" fmla="*/ 1117762 h 3001384"/>
              <a:gd name="connsiteX12" fmla="*/ 596157 w 12206000"/>
              <a:gd name="connsiteY12" fmla="*/ 876135 h 3001384"/>
              <a:gd name="connsiteX13" fmla="*/ 6828 w 12206000"/>
              <a:gd name="connsiteY13" fmla="*/ 0 h 3001384"/>
              <a:gd name="connsiteX14" fmla="*/ 12206000 w 12206000"/>
              <a:gd name="connsiteY14" fmla="*/ 10758 h 3001384"/>
              <a:gd name="connsiteX15" fmla="*/ 11863202 w 12206000"/>
              <a:gd name="connsiteY15" fmla="*/ 803039 h 3001384"/>
              <a:gd name="connsiteX16" fmla="*/ 10401838 w 12206000"/>
              <a:gd name="connsiteY16" fmla="*/ 1384231 h 3001384"/>
              <a:gd name="connsiteX17" fmla="*/ 9150828 w 12206000"/>
              <a:gd name="connsiteY17" fmla="*/ 2011680 h 3001384"/>
              <a:gd name="connsiteX18" fmla="*/ 3685531 w 12206000"/>
              <a:gd name="connsiteY18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727591 w 12206000"/>
              <a:gd name="connsiteY5" fmla="*/ 2915322 h 3001384"/>
              <a:gd name="connsiteX6" fmla="*/ 415619 w 12206000"/>
              <a:gd name="connsiteY6" fmla="*/ 3001384 h 3001384"/>
              <a:gd name="connsiteX7" fmla="*/ 2645818 w 12206000"/>
              <a:gd name="connsiteY7" fmla="*/ 2236989 h 3001384"/>
              <a:gd name="connsiteX8" fmla="*/ 2119986 w 12206000"/>
              <a:gd name="connsiteY8" fmla="*/ 1859697 h 3001384"/>
              <a:gd name="connsiteX9" fmla="*/ 1851642 w 12206000"/>
              <a:gd name="connsiteY9" fmla="*/ 1296121 h 3001384"/>
              <a:gd name="connsiteX10" fmla="*/ 1197379 w 12206000"/>
              <a:gd name="connsiteY10" fmla="*/ 1117762 h 3001384"/>
              <a:gd name="connsiteX11" fmla="*/ 596157 w 12206000"/>
              <a:gd name="connsiteY11" fmla="*/ 876135 h 3001384"/>
              <a:gd name="connsiteX12" fmla="*/ 6828 w 12206000"/>
              <a:gd name="connsiteY12" fmla="*/ 0 h 3001384"/>
              <a:gd name="connsiteX13" fmla="*/ 12206000 w 12206000"/>
              <a:gd name="connsiteY13" fmla="*/ 10758 h 3001384"/>
              <a:gd name="connsiteX14" fmla="*/ 11863202 w 12206000"/>
              <a:gd name="connsiteY14" fmla="*/ 803039 h 3001384"/>
              <a:gd name="connsiteX15" fmla="*/ 10401838 w 12206000"/>
              <a:gd name="connsiteY15" fmla="*/ 1384231 h 3001384"/>
              <a:gd name="connsiteX16" fmla="*/ 9150828 w 12206000"/>
              <a:gd name="connsiteY16" fmla="*/ 2011680 h 3001384"/>
              <a:gd name="connsiteX17" fmla="*/ 3685531 w 12206000"/>
              <a:gd name="connsiteY17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415619 w 12206000"/>
              <a:gd name="connsiteY5" fmla="*/ 3001384 h 3001384"/>
              <a:gd name="connsiteX6" fmla="*/ 2645818 w 12206000"/>
              <a:gd name="connsiteY6" fmla="*/ 2236989 h 3001384"/>
              <a:gd name="connsiteX7" fmla="*/ 2119986 w 12206000"/>
              <a:gd name="connsiteY7" fmla="*/ 1859697 h 3001384"/>
              <a:gd name="connsiteX8" fmla="*/ 1851642 w 12206000"/>
              <a:gd name="connsiteY8" fmla="*/ 1296121 h 3001384"/>
              <a:gd name="connsiteX9" fmla="*/ 1197379 w 12206000"/>
              <a:gd name="connsiteY9" fmla="*/ 1117762 h 3001384"/>
              <a:gd name="connsiteX10" fmla="*/ 596157 w 12206000"/>
              <a:gd name="connsiteY10" fmla="*/ 876135 h 3001384"/>
              <a:gd name="connsiteX11" fmla="*/ 6828 w 12206000"/>
              <a:gd name="connsiteY11" fmla="*/ 0 h 3001384"/>
              <a:gd name="connsiteX12" fmla="*/ 12206000 w 12206000"/>
              <a:gd name="connsiteY12" fmla="*/ 10758 h 3001384"/>
              <a:gd name="connsiteX13" fmla="*/ 11863202 w 12206000"/>
              <a:gd name="connsiteY13" fmla="*/ 803039 h 3001384"/>
              <a:gd name="connsiteX14" fmla="*/ 10401838 w 12206000"/>
              <a:gd name="connsiteY14" fmla="*/ 1384231 h 3001384"/>
              <a:gd name="connsiteX15" fmla="*/ 9150828 w 12206000"/>
              <a:gd name="connsiteY15" fmla="*/ 2011680 h 3001384"/>
              <a:gd name="connsiteX16" fmla="*/ 3685531 w 12206000"/>
              <a:gd name="connsiteY16" fmla="*/ 1991098 h 3001384"/>
              <a:gd name="connsiteX0" fmla="*/ 3685531 w 12206000"/>
              <a:gd name="connsiteY0" fmla="*/ 1991098 h 3001384"/>
              <a:gd name="connsiteX1" fmla="*/ 3373721 w 12206000"/>
              <a:gd name="connsiteY1" fmla="*/ 2000922 h 3001384"/>
              <a:gd name="connsiteX2" fmla="*/ 2793059 w 12206000"/>
              <a:gd name="connsiteY2" fmla="*/ 2054711 h 3001384"/>
              <a:gd name="connsiteX3" fmla="*/ 2760786 w 12206000"/>
              <a:gd name="connsiteY3" fmla="*/ 2076226 h 3001384"/>
              <a:gd name="connsiteX4" fmla="*/ 2717755 w 12206000"/>
              <a:gd name="connsiteY4" fmla="*/ 2108499 h 3001384"/>
              <a:gd name="connsiteX5" fmla="*/ 415619 w 12206000"/>
              <a:gd name="connsiteY5" fmla="*/ 3001384 h 3001384"/>
              <a:gd name="connsiteX6" fmla="*/ 2645818 w 12206000"/>
              <a:gd name="connsiteY6" fmla="*/ 2236989 h 3001384"/>
              <a:gd name="connsiteX7" fmla="*/ 2119986 w 12206000"/>
              <a:gd name="connsiteY7" fmla="*/ 1859697 h 3001384"/>
              <a:gd name="connsiteX8" fmla="*/ 1851642 w 12206000"/>
              <a:gd name="connsiteY8" fmla="*/ 1296121 h 3001384"/>
              <a:gd name="connsiteX9" fmla="*/ 1197379 w 12206000"/>
              <a:gd name="connsiteY9" fmla="*/ 1117762 h 3001384"/>
              <a:gd name="connsiteX10" fmla="*/ 596157 w 12206000"/>
              <a:gd name="connsiteY10" fmla="*/ 876135 h 3001384"/>
              <a:gd name="connsiteX11" fmla="*/ 6828 w 12206000"/>
              <a:gd name="connsiteY11" fmla="*/ 0 h 3001384"/>
              <a:gd name="connsiteX12" fmla="*/ 12206000 w 12206000"/>
              <a:gd name="connsiteY12" fmla="*/ 10758 h 3001384"/>
              <a:gd name="connsiteX13" fmla="*/ 11863202 w 12206000"/>
              <a:gd name="connsiteY13" fmla="*/ 803039 h 3001384"/>
              <a:gd name="connsiteX14" fmla="*/ 10401838 w 12206000"/>
              <a:gd name="connsiteY14" fmla="*/ 1384231 h 3001384"/>
              <a:gd name="connsiteX15" fmla="*/ 9150828 w 12206000"/>
              <a:gd name="connsiteY15" fmla="*/ 2011680 h 3001384"/>
              <a:gd name="connsiteX16" fmla="*/ 3685531 w 12206000"/>
              <a:gd name="connsiteY16" fmla="*/ 1991098 h 3001384"/>
              <a:gd name="connsiteX0" fmla="*/ 3685531 w 12206000"/>
              <a:gd name="connsiteY0" fmla="*/ 1991098 h 2242997"/>
              <a:gd name="connsiteX1" fmla="*/ 3373721 w 12206000"/>
              <a:gd name="connsiteY1" fmla="*/ 2000922 h 2242997"/>
              <a:gd name="connsiteX2" fmla="*/ 2793059 w 12206000"/>
              <a:gd name="connsiteY2" fmla="*/ 2054711 h 2242997"/>
              <a:gd name="connsiteX3" fmla="*/ 2760786 w 12206000"/>
              <a:gd name="connsiteY3" fmla="*/ 2076226 h 2242997"/>
              <a:gd name="connsiteX4" fmla="*/ 2717755 w 12206000"/>
              <a:gd name="connsiteY4" fmla="*/ 2108499 h 2242997"/>
              <a:gd name="connsiteX5" fmla="*/ 2463999 w 12206000"/>
              <a:gd name="connsiteY5" fmla="*/ 2147150 h 2242997"/>
              <a:gd name="connsiteX6" fmla="*/ 2645818 w 12206000"/>
              <a:gd name="connsiteY6" fmla="*/ 2236989 h 2242997"/>
              <a:gd name="connsiteX7" fmla="*/ 2119986 w 12206000"/>
              <a:gd name="connsiteY7" fmla="*/ 1859697 h 2242997"/>
              <a:gd name="connsiteX8" fmla="*/ 1851642 w 12206000"/>
              <a:gd name="connsiteY8" fmla="*/ 1296121 h 2242997"/>
              <a:gd name="connsiteX9" fmla="*/ 1197379 w 12206000"/>
              <a:gd name="connsiteY9" fmla="*/ 1117762 h 2242997"/>
              <a:gd name="connsiteX10" fmla="*/ 596157 w 12206000"/>
              <a:gd name="connsiteY10" fmla="*/ 876135 h 2242997"/>
              <a:gd name="connsiteX11" fmla="*/ 6828 w 12206000"/>
              <a:gd name="connsiteY11" fmla="*/ 0 h 2242997"/>
              <a:gd name="connsiteX12" fmla="*/ 12206000 w 12206000"/>
              <a:gd name="connsiteY12" fmla="*/ 10758 h 2242997"/>
              <a:gd name="connsiteX13" fmla="*/ 11863202 w 12206000"/>
              <a:gd name="connsiteY13" fmla="*/ 803039 h 2242997"/>
              <a:gd name="connsiteX14" fmla="*/ 10401838 w 12206000"/>
              <a:gd name="connsiteY14" fmla="*/ 1384231 h 2242997"/>
              <a:gd name="connsiteX15" fmla="*/ 9150828 w 12206000"/>
              <a:gd name="connsiteY15" fmla="*/ 2011680 h 2242997"/>
              <a:gd name="connsiteX16" fmla="*/ 3685531 w 12206000"/>
              <a:gd name="connsiteY16" fmla="*/ 1991098 h 2242997"/>
              <a:gd name="connsiteX0" fmla="*/ 3685531 w 12206000"/>
              <a:gd name="connsiteY0" fmla="*/ 1991098 h 2242998"/>
              <a:gd name="connsiteX1" fmla="*/ 3373721 w 12206000"/>
              <a:gd name="connsiteY1" fmla="*/ 2000922 h 2242998"/>
              <a:gd name="connsiteX2" fmla="*/ 2793059 w 12206000"/>
              <a:gd name="connsiteY2" fmla="*/ 2054711 h 2242998"/>
              <a:gd name="connsiteX3" fmla="*/ 2760786 w 12206000"/>
              <a:gd name="connsiteY3" fmla="*/ 2076226 h 2242998"/>
              <a:gd name="connsiteX4" fmla="*/ 2717755 w 12206000"/>
              <a:gd name="connsiteY4" fmla="*/ 2108499 h 2242998"/>
              <a:gd name="connsiteX5" fmla="*/ 2463999 w 12206000"/>
              <a:gd name="connsiteY5" fmla="*/ 2147150 h 2242998"/>
              <a:gd name="connsiteX6" fmla="*/ 2645818 w 12206000"/>
              <a:gd name="connsiteY6" fmla="*/ 2236989 h 2242998"/>
              <a:gd name="connsiteX7" fmla="*/ 2119986 w 12206000"/>
              <a:gd name="connsiteY7" fmla="*/ 1859697 h 2242998"/>
              <a:gd name="connsiteX8" fmla="*/ 1272519 w 12206000"/>
              <a:gd name="connsiteY8" fmla="*/ 1296121 h 2242998"/>
              <a:gd name="connsiteX9" fmla="*/ 1197379 w 12206000"/>
              <a:gd name="connsiteY9" fmla="*/ 1117762 h 2242998"/>
              <a:gd name="connsiteX10" fmla="*/ 596157 w 12206000"/>
              <a:gd name="connsiteY10" fmla="*/ 876135 h 2242998"/>
              <a:gd name="connsiteX11" fmla="*/ 6828 w 12206000"/>
              <a:gd name="connsiteY11" fmla="*/ 0 h 2242998"/>
              <a:gd name="connsiteX12" fmla="*/ 12206000 w 12206000"/>
              <a:gd name="connsiteY12" fmla="*/ 10758 h 2242998"/>
              <a:gd name="connsiteX13" fmla="*/ 11863202 w 12206000"/>
              <a:gd name="connsiteY13" fmla="*/ 803039 h 2242998"/>
              <a:gd name="connsiteX14" fmla="*/ 10401838 w 12206000"/>
              <a:gd name="connsiteY14" fmla="*/ 1384231 h 2242998"/>
              <a:gd name="connsiteX15" fmla="*/ 9150828 w 12206000"/>
              <a:gd name="connsiteY15" fmla="*/ 2011680 h 2242998"/>
              <a:gd name="connsiteX16" fmla="*/ 3685531 w 12206000"/>
              <a:gd name="connsiteY16" fmla="*/ 1991098 h 2242998"/>
              <a:gd name="connsiteX0" fmla="*/ 3684976 w 12205445"/>
              <a:gd name="connsiteY0" fmla="*/ 1991098 h 2242998"/>
              <a:gd name="connsiteX1" fmla="*/ 3373166 w 12205445"/>
              <a:gd name="connsiteY1" fmla="*/ 2000922 h 2242998"/>
              <a:gd name="connsiteX2" fmla="*/ 2792504 w 12205445"/>
              <a:gd name="connsiteY2" fmla="*/ 2054711 h 2242998"/>
              <a:gd name="connsiteX3" fmla="*/ 2760231 w 12205445"/>
              <a:gd name="connsiteY3" fmla="*/ 2076226 h 2242998"/>
              <a:gd name="connsiteX4" fmla="*/ 2717200 w 12205445"/>
              <a:gd name="connsiteY4" fmla="*/ 2108499 h 2242998"/>
              <a:gd name="connsiteX5" fmla="*/ 2463444 w 12205445"/>
              <a:gd name="connsiteY5" fmla="*/ 2147150 h 2242998"/>
              <a:gd name="connsiteX6" fmla="*/ 2645263 w 12205445"/>
              <a:gd name="connsiteY6" fmla="*/ 2236989 h 2242998"/>
              <a:gd name="connsiteX7" fmla="*/ 2119431 w 12205445"/>
              <a:gd name="connsiteY7" fmla="*/ 1859697 h 2242998"/>
              <a:gd name="connsiteX8" fmla="*/ 1271964 w 12205445"/>
              <a:gd name="connsiteY8" fmla="*/ 1296121 h 2242998"/>
              <a:gd name="connsiteX9" fmla="*/ 917987 w 12205445"/>
              <a:gd name="connsiteY9" fmla="*/ 1094359 h 2242998"/>
              <a:gd name="connsiteX10" fmla="*/ 595602 w 12205445"/>
              <a:gd name="connsiteY10" fmla="*/ 876135 h 2242998"/>
              <a:gd name="connsiteX11" fmla="*/ 6273 w 12205445"/>
              <a:gd name="connsiteY11" fmla="*/ 0 h 2242998"/>
              <a:gd name="connsiteX12" fmla="*/ 12205445 w 12205445"/>
              <a:gd name="connsiteY12" fmla="*/ 10758 h 2242998"/>
              <a:gd name="connsiteX13" fmla="*/ 11862647 w 12205445"/>
              <a:gd name="connsiteY13" fmla="*/ 803039 h 2242998"/>
              <a:gd name="connsiteX14" fmla="*/ 10401283 w 12205445"/>
              <a:gd name="connsiteY14" fmla="*/ 1384231 h 2242998"/>
              <a:gd name="connsiteX15" fmla="*/ 9150273 w 12205445"/>
              <a:gd name="connsiteY15" fmla="*/ 2011680 h 2242998"/>
              <a:gd name="connsiteX16" fmla="*/ 3684976 w 12205445"/>
              <a:gd name="connsiteY16" fmla="*/ 1991098 h 2242998"/>
              <a:gd name="connsiteX0" fmla="*/ 3692143 w 12212612"/>
              <a:gd name="connsiteY0" fmla="*/ 1991098 h 2242998"/>
              <a:gd name="connsiteX1" fmla="*/ 3380333 w 12212612"/>
              <a:gd name="connsiteY1" fmla="*/ 2000922 h 2242998"/>
              <a:gd name="connsiteX2" fmla="*/ 2799671 w 12212612"/>
              <a:gd name="connsiteY2" fmla="*/ 2054711 h 2242998"/>
              <a:gd name="connsiteX3" fmla="*/ 2767398 w 12212612"/>
              <a:gd name="connsiteY3" fmla="*/ 2076226 h 2242998"/>
              <a:gd name="connsiteX4" fmla="*/ 2724367 w 12212612"/>
              <a:gd name="connsiteY4" fmla="*/ 2108499 h 2242998"/>
              <a:gd name="connsiteX5" fmla="*/ 2470611 w 12212612"/>
              <a:gd name="connsiteY5" fmla="*/ 2147150 h 2242998"/>
              <a:gd name="connsiteX6" fmla="*/ 2652430 w 12212612"/>
              <a:gd name="connsiteY6" fmla="*/ 2236989 h 2242998"/>
              <a:gd name="connsiteX7" fmla="*/ 2126598 w 12212612"/>
              <a:gd name="connsiteY7" fmla="*/ 1859697 h 2242998"/>
              <a:gd name="connsiteX8" fmla="*/ 1279131 w 12212612"/>
              <a:gd name="connsiteY8" fmla="*/ 1296121 h 2242998"/>
              <a:gd name="connsiteX9" fmla="*/ 925154 w 12212612"/>
              <a:gd name="connsiteY9" fmla="*/ 1094359 h 2242998"/>
              <a:gd name="connsiteX10" fmla="*/ 302483 w 12212612"/>
              <a:gd name="connsiteY10" fmla="*/ 899538 h 2242998"/>
              <a:gd name="connsiteX11" fmla="*/ 13440 w 12212612"/>
              <a:gd name="connsiteY11" fmla="*/ 0 h 2242998"/>
              <a:gd name="connsiteX12" fmla="*/ 12212612 w 12212612"/>
              <a:gd name="connsiteY12" fmla="*/ 10758 h 2242998"/>
              <a:gd name="connsiteX13" fmla="*/ 11869814 w 12212612"/>
              <a:gd name="connsiteY13" fmla="*/ 803039 h 2242998"/>
              <a:gd name="connsiteX14" fmla="*/ 10408450 w 12212612"/>
              <a:gd name="connsiteY14" fmla="*/ 1384231 h 2242998"/>
              <a:gd name="connsiteX15" fmla="*/ 9157440 w 12212612"/>
              <a:gd name="connsiteY15" fmla="*/ 2011680 h 2242998"/>
              <a:gd name="connsiteX16" fmla="*/ 3692143 w 12212612"/>
              <a:gd name="connsiteY16" fmla="*/ 1991098 h 2242998"/>
              <a:gd name="connsiteX0" fmla="*/ 3694794 w 12215263"/>
              <a:gd name="connsiteY0" fmla="*/ 1991098 h 2242998"/>
              <a:gd name="connsiteX1" fmla="*/ 3382984 w 12215263"/>
              <a:gd name="connsiteY1" fmla="*/ 2000922 h 2242998"/>
              <a:gd name="connsiteX2" fmla="*/ 2802322 w 12215263"/>
              <a:gd name="connsiteY2" fmla="*/ 2054711 h 2242998"/>
              <a:gd name="connsiteX3" fmla="*/ 2770049 w 12215263"/>
              <a:gd name="connsiteY3" fmla="*/ 2076226 h 2242998"/>
              <a:gd name="connsiteX4" fmla="*/ 2727018 w 12215263"/>
              <a:gd name="connsiteY4" fmla="*/ 2108499 h 2242998"/>
              <a:gd name="connsiteX5" fmla="*/ 2473262 w 12215263"/>
              <a:gd name="connsiteY5" fmla="*/ 2147150 h 2242998"/>
              <a:gd name="connsiteX6" fmla="*/ 2655081 w 12215263"/>
              <a:gd name="connsiteY6" fmla="*/ 2236989 h 2242998"/>
              <a:gd name="connsiteX7" fmla="*/ 2129249 w 12215263"/>
              <a:gd name="connsiteY7" fmla="*/ 1859697 h 2242998"/>
              <a:gd name="connsiteX8" fmla="*/ 1281782 w 12215263"/>
              <a:gd name="connsiteY8" fmla="*/ 1296121 h 2242998"/>
              <a:gd name="connsiteX9" fmla="*/ 927805 w 12215263"/>
              <a:gd name="connsiteY9" fmla="*/ 1094359 h 2242998"/>
              <a:gd name="connsiteX10" fmla="*/ 305134 w 12215263"/>
              <a:gd name="connsiteY10" fmla="*/ 899538 h 2242998"/>
              <a:gd name="connsiteX11" fmla="*/ 16091 w 12215263"/>
              <a:gd name="connsiteY11" fmla="*/ 0 h 2242998"/>
              <a:gd name="connsiteX12" fmla="*/ 12215263 w 12215263"/>
              <a:gd name="connsiteY12" fmla="*/ 10758 h 2242998"/>
              <a:gd name="connsiteX13" fmla="*/ 11872465 w 12215263"/>
              <a:gd name="connsiteY13" fmla="*/ 803039 h 2242998"/>
              <a:gd name="connsiteX14" fmla="*/ 10411101 w 12215263"/>
              <a:gd name="connsiteY14" fmla="*/ 1384231 h 2242998"/>
              <a:gd name="connsiteX15" fmla="*/ 9160091 w 12215263"/>
              <a:gd name="connsiteY15" fmla="*/ 2011680 h 2242998"/>
              <a:gd name="connsiteX16" fmla="*/ 3694794 w 12215263"/>
              <a:gd name="connsiteY16" fmla="*/ 1991098 h 2242998"/>
              <a:gd name="connsiteX0" fmla="*/ 3694794 w 12215263"/>
              <a:gd name="connsiteY0" fmla="*/ 1991098 h 2150566"/>
              <a:gd name="connsiteX1" fmla="*/ 3382984 w 12215263"/>
              <a:gd name="connsiteY1" fmla="*/ 2000922 h 2150566"/>
              <a:gd name="connsiteX2" fmla="*/ 2802322 w 12215263"/>
              <a:gd name="connsiteY2" fmla="*/ 2054711 h 2150566"/>
              <a:gd name="connsiteX3" fmla="*/ 2770049 w 12215263"/>
              <a:gd name="connsiteY3" fmla="*/ 2076226 h 2150566"/>
              <a:gd name="connsiteX4" fmla="*/ 2727018 w 12215263"/>
              <a:gd name="connsiteY4" fmla="*/ 2108499 h 2150566"/>
              <a:gd name="connsiteX5" fmla="*/ 2473262 w 12215263"/>
              <a:gd name="connsiteY5" fmla="*/ 2147150 h 2150566"/>
              <a:gd name="connsiteX6" fmla="*/ 2622908 w 12215263"/>
              <a:gd name="connsiteY6" fmla="*/ 2014654 h 2150566"/>
              <a:gd name="connsiteX7" fmla="*/ 2129249 w 12215263"/>
              <a:gd name="connsiteY7" fmla="*/ 1859697 h 2150566"/>
              <a:gd name="connsiteX8" fmla="*/ 1281782 w 12215263"/>
              <a:gd name="connsiteY8" fmla="*/ 1296121 h 2150566"/>
              <a:gd name="connsiteX9" fmla="*/ 927805 w 12215263"/>
              <a:gd name="connsiteY9" fmla="*/ 1094359 h 2150566"/>
              <a:gd name="connsiteX10" fmla="*/ 305134 w 12215263"/>
              <a:gd name="connsiteY10" fmla="*/ 899538 h 2150566"/>
              <a:gd name="connsiteX11" fmla="*/ 16091 w 12215263"/>
              <a:gd name="connsiteY11" fmla="*/ 0 h 2150566"/>
              <a:gd name="connsiteX12" fmla="*/ 12215263 w 12215263"/>
              <a:gd name="connsiteY12" fmla="*/ 10758 h 2150566"/>
              <a:gd name="connsiteX13" fmla="*/ 11872465 w 12215263"/>
              <a:gd name="connsiteY13" fmla="*/ 803039 h 2150566"/>
              <a:gd name="connsiteX14" fmla="*/ 10411101 w 12215263"/>
              <a:gd name="connsiteY14" fmla="*/ 1384231 h 2150566"/>
              <a:gd name="connsiteX15" fmla="*/ 9160091 w 12215263"/>
              <a:gd name="connsiteY15" fmla="*/ 2011680 h 2150566"/>
              <a:gd name="connsiteX16" fmla="*/ 3694794 w 12215263"/>
              <a:gd name="connsiteY16" fmla="*/ 1991098 h 2150566"/>
              <a:gd name="connsiteX0" fmla="*/ 3694794 w 12215263"/>
              <a:gd name="connsiteY0" fmla="*/ 1991098 h 2110307"/>
              <a:gd name="connsiteX1" fmla="*/ 3382984 w 12215263"/>
              <a:gd name="connsiteY1" fmla="*/ 2000922 h 2110307"/>
              <a:gd name="connsiteX2" fmla="*/ 2802322 w 12215263"/>
              <a:gd name="connsiteY2" fmla="*/ 2054711 h 2110307"/>
              <a:gd name="connsiteX3" fmla="*/ 2770049 w 12215263"/>
              <a:gd name="connsiteY3" fmla="*/ 2076226 h 2110307"/>
              <a:gd name="connsiteX4" fmla="*/ 2727018 w 12215263"/>
              <a:gd name="connsiteY4" fmla="*/ 2108499 h 2110307"/>
              <a:gd name="connsiteX5" fmla="*/ 2687752 w 12215263"/>
              <a:gd name="connsiteY5" fmla="*/ 2018430 h 2110307"/>
              <a:gd name="connsiteX6" fmla="*/ 2622908 w 12215263"/>
              <a:gd name="connsiteY6" fmla="*/ 2014654 h 2110307"/>
              <a:gd name="connsiteX7" fmla="*/ 2129249 w 12215263"/>
              <a:gd name="connsiteY7" fmla="*/ 1859697 h 2110307"/>
              <a:gd name="connsiteX8" fmla="*/ 1281782 w 12215263"/>
              <a:gd name="connsiteY8" fmla="*/ 1296121 h 2110307"/>
              <a:gd name="connsiteX9" fmla="*/ 927805 w 12215263"/>
              <a:gd name="connsiteY9" fmla="*/ 1094359 h 2110307"/>
              <a:gd name="connsiteX10" fmla="*/ 305134 w 12215263"/>
              <a:gd name="connsiteY10" fmla="*/ 899538 h 2110307"/>
              <a:gd name="connsiteX11" fmla="*/ 16091 w 12215263"/>
              <a:gd name="connsiteY11" fmla="*/ 0 h 2110307"/>
              <a:gd name="connsiteX12" fmla="*/ 12215263 w 12215263"/>
              <a:gd name="connsiteY12" fmla="*/ 10758 h 2110307"/>
              <a:gd name="connsiteX13" fmla="*/ 11872465 w 12215263"/>
              <a:gd name="connsiteY13" fmla="*/ 803039 h 2110307"/>
              <a:gd name="connsiteX14" fmla="*/ 10411101 w 12215263"/>
              <a:gd name="connsiteY14" fmla="*/ 1384231 h 2110307"/>
              <a:gd name="connsiteX15" fmla="*/ 9160091 w 12215263"/>
              <a:gd name="connsiteY15" fmla="*/ 2011680 h 2110307"/>
              <a:gd name="connsiteX16" fmla="*/ 3694794 w 12215263"/>
              <a:gd name="connsiteY16" fmla="*/ 1991098 h 2110307"/>
              <a:gd name="connsiteX0" fmla="*/ 3694794 w 12215263"/>
              <a:gd name="connsiteY0" fmla="*/ 1991098 h 2080000"/>
              <a:gd name="connsiteX1" fmla="*/ 3382984 w 12215263"/>
              <a:gd name="connsiteY1" fmla="*/ 2000922 h 2080000"/>
              <a:gd name="connsiteX2" fmla="*/ 2802322 w 12215263"/>
              <a:gd name="connsiteY2" fmla="*/ 2054711 h 2080000"/>
              <a:gd name="connsiteX3" fmla="*/ 2770049 w 12215263"/>
              <a:gd name="connsiteY3" fmla="*/ 2076226 h 2080000"/>
              <a:gd name="connsiteX4" fmla="*/ 2769916 w 12215263"/>
              <a:gd name="connsiteY4" fmla="*/ 1979779 h 2080000"/>
              <a:gd name="connsiteX5" fmla="*/ 2687752 w 12215263"/>
              <a:gd name="connsiteY5" fmla="*/ 2018430 h 2080000"/>
              <a:gd name="connsiteX6" fmla="*/ 2622908 w 12215263"/>
              <a:gd name="connsiteY6" fmla="*/ 2014654 h 2080000"/>
              <a:gd name="connsiteX7" fmla="*/ 2129249 w 12215263"/>
              <a:gd name="connsiteY7" fmla="*/ 1859697 h 2080000"/>
              <a:gd name="connsiteX8" fmla="*/ 1281782 w 12215263"/>
              <a:gd name="connsiteY8" fmla="*/ 1296121 h 2080000"/>
              <a:gd name="connsiteX9" fmla="*/ 927805 w 12215263"/>
              <a:gd name="connsiteY9" fmla="*/ 1094359 h 2080000"/>
              <a:gd name="connsiteX10" fmla="*/ 305134 w 12215263"/>
              <a:gd name="connsiteY10" fmla="*/ 899538 h 2080000"/>
              <a:gd name="connsiteX11" fmla="*/ 16091 w 12215263"/>
              <a:gd name="connsiteY11" fmla="*/ 0 h 2080000"/>
              <a:gd name="connsiteX12" fmla="*/ 12215263 w 12215263"/>
              <a:gd name="connsiteY12" fmla="*/ 10758 h 2080000"/>
              <a:gd name="connsiteX13" fmla="*/ 11872465 w 12215263"/>
              <a:gd name="connsiteY13" fmla="*/ 803039 h 2080000"/>
              <a:gd name="connsiteX14" fmla="*/ 10411101 w 12215263"/>
              <a:gd name="connsiteY14" fmla="*/ 1384231 h 2080000"/>
              <a:gd name="connsiteX15" fmla="*/ 9160091 w 12215263"/>
              <a:gd name="connsiteY15" fmla="*/ 2011680 h 2080000"/>
              <a:gd name="connsiteX16" fmla="*/ 3694794 w 12215263"/>
              <a:gd name="connsiteY16" fmla="*/ 1991098 h 2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215263" h="2080000">
                <a:moveTo>
                  <a:pt x="3694794" y="1991098"/>
                </a:moveTo>
                <a:cubicBezTo>
                  <a:pt x="3429576" y="1994373"/>
                  <a:pt x="3531729" y="1990320"/>
                  <a:pt x="3382984" y="2000922"/>
                </a:cubicBezTo>
                <a:cubicBezTo>
                  <a:pt x="3234239" y="2011524"/>
                  <a:pt x="2904478" y="2042160"/>
                  <a:pt x="2802322" y="2054711"/>
                </a:cubicBezTo>
                <a:cubicBezTo>
                  <a:pt x="2700166" y="2067262"/>
                  <a:pt x="2775450" y="2088715"/>
                  <a:pt x="2770049" y="2076226"/>
                </a:cubicBezTo>
                <a:cubicBezTo>
                  <a:pt x="2764648" y="2063737"/>
                  <a:pt x="2783632" y="1989412"/>
                  <a:pt x="2769916" y="1979779"/>
                </a:cubicBezTo>
                <a:cubicBezTo>
                  <a:pt x="2756200" y="1970146"/>
                  <a:pt x="2712253" y="2012618"/>
                  <a:pt x="2687752" y="2018430"/>
                </a:cubicBezTo>
                <a:cubicBezTo>
                  <a:pt x="2663251" y="2024242"/>
                  <a:pt x="2715992" y="2041109"/>
                  <a:pt x="2622908" y="2014654"/>
                </a:cubicBezTo>
                <a:cubicBezTo>
                  <a:pt x="2529824" y="1988199"/>
                  <a:pt x="2352770" y="1979453"/>
                  <a:pt x="2129249" y="1859697"/>
                </a:cubicBezTo>
                <a:cubicBezTo>
                  <a:pt x="1905728" y="1739942"/>
                  <a:pt x="1328081" y="1280689"/>
                  <a:pt x="1281782" y="1296121"/>
                </a:cubicBezTo>
                <a:cubicBezTo>
                  <a:pt x="1274610" y="1306879"/>
                  <a:pt x="1090580" y="1160456"/>
                  <a:pt x="927805" y="1094359"/>
                </a:cubicBezTo>
                <a:cubicBezTo>
                  <a:pt x="765030" y="1028262"/>
                  <a:pt x="478535" y="1011720"/>
                  <a:pt x="305134" y="899538"/>
                </a:cubicBezTo>
                <a:cubicBezTo>
                  <a:pt x="105814" y="770588"/>
                  <a:pt x="-52003" y="1099470"/>
                  <a:pt x="16091" y="0"/>
                </a:cubicBezTo>
                <a:lnTo>
                  <a:pt x="12215263" y="10758"/>
                </a:lnTo>
                <a:lnTo>
                  <a:pt x="11872465" y="803039"/>
                </a:lnTo>
                <a:cubicBezTo>
                  <a:pt x="11832197" y="782236"/>
                  <a:pt x="10451369" y="1405034"/>
                  <a:pt x="10411101" y="1384231"/>
                </a:cubicBezTo>
                <a:lnTo>
                  <a:pt x="9160091" y="2011680"/>
                </a:lnTo>
                <a:lnTo>
                  <a:pt x="3694794" y="1991098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858392" y="803685"/>
            <a:ext cx="6880292" cy="119948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006608" y="1000459"/>
            <a:ext cx="6899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Click </a:t>
            </a:r>
            <a:r>
              <a:rPr lang="en-US" sz="4400" dirty="0"/>
              <a:t>O</a:t>
            </a:r>
            <a:r>
              <a:rPr lang="en-US" sz="4400" dirty="0" smtClean="0"/>
              <a:t>n The </a:t>
            </a:r>
            <a:r>
              <a:rPr lang="en-US" sz="4400" dirty="0">
                <a:solidFill>
                  <a:srgbClr val="002060"/>
                </a:solidFill>
              </a:rPr>
              <a:t>R</a:t>
            </a:r>
            <a:r>
              <a:rPr lang="en-US" sz="4400" dirty="0" smtClean="0">
                <a:solidFill>
                  <a:srgbClr val="002060"/>
                </a:solidFill>
              </a:rPr>
              <a:t>ed</a:t>
            </a:r>
            <a:r>
              <a:rPr lang="en-US" sz="4400" dirty="0" smtClean="0"/>
              <a:t> Button</a:t>
            </a:r>
            <a:endParaRPr lang="en-US" sz="44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3891041" y="5264288"/>
            <a:ext cx="1275565" cy="1103523"/>
            <a:chOff x="3373280" y="5526143"/>
            <a:chExt cx="1275565" cy="1103523"/>
          </a:xfrm>
        </p:grpSpPr>
        <p:sp>
          <p:nvSpPr>
            <p:cNvPr id="2" name="Flowchart: Magnetic Disk 1">
              <a:hlinkClick r:id="rId2" action="ppaction://hlinksldjump"/>
            </p:cNvPr>
            <p:cNvSpPr/>
            <p:nvPr/>
          </p:nvSpPr>
          <p:spPr>
            <a:xfrm>
              <a:off x="3428916" y="5526143"/>
              <a:ext cx="466347" cy="528918"/>
            </a:xfrm>
            <a:prstGeom prst="flowChartMagneticDisk">
              <a:avLst/>
            </a:prstGeom>
            <a:solidFill>
              <a:srgbClr val="FF0000"/>
            </a:solidFill>
            <a:ln>
              <a:solidFill>
                <a:srgbClr val="1DE1D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lowchart: Magnetic Disk 56">
              <a:hlinkClick r:id="rId2" action="ppaction://hlinksldjump"/>
            </p:cNvPr>
            <p:cNvSpPr/>
            <p:nvPr/>
          </p:nvSpPr>
          <p:spPr>
            <a:xfrm>
              <a:off x="4154685" y="5527460"/>
              <a:ext cx="466347" cy="528918"/>
            </a:xfrm>
            <a:prstGeom prst="flowChartMagneticDisk">
              <a:avLst/>
            </a:prstGeom>
            <a:solidFill>
              <a:srgbClr val="FFFF00"/>
            </a:solidFill>
            <a:ln>
              <a:solidFill>
                <a:srgbClr val="1DE1D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lowchart: Magnetic Disk 57">
              <a:hlinkClick r:id="rId2" action="ppaction://hlinksldjump"/>
            </p:cNvPr>
            <p:cNvSpPr/>
            <p:nvPr/>
          </p:nvSpPr>
          <p:spPr>
            <a:xfrm>
              <a:off x="3373280" y="6087035"/>
              <a:ext cx="466347" cy="528918"/>
            </a:xfrm>
            <a:prstGeom prst="flowChartMagneticDisk">
              <a:avLst/>
            </a:prstGeom>
            <a:solidFill>
              <a:srgbClr val="92D050"/>
            </a:solidFill>
            <a:ln>
              <a:solidFill>
                <a:srgbClr val="1DE1D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lowchart: Magnetic Disk 58">
              <a:hlinkClick r:id="rId4" action="ppaction://hlinksldjump"/>
            </p:cNvPr>
            <p:cNvSpPr/>
            <p:nvPr/>
          </p:nvSpPr>
          <p:spPr>
            <a:xfrm>
              <a:off x="4182498" y="6100748"/>
              <a:ext cx="466347" cy="528918"/>
            </a:xfrm>
            <a:prstGeom prst="flowChartMagneticDisk">
              <a:avLst/>
            </a:prstGeom>
            <a:solidFill>
              <a:srgbClr val="002060"/>
            </a:solidFill>
            <a:ln>
              <a:solidFill>
                <a:srgbClr val="1DE1D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3" name="Flowchart: Data 62"/>
          <p:cNvSpPr/>
          <p:nvPr/>
        </p:nvSpPr>
        <p:spPr>
          <a:xfrm>
            <a:off x="5958795" y="5898892"/>
            <a:ext cx="316789" cy="959109"/>
          </a:xfrm>
          <a:prstGeom prst="flowChartInputOutp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Flowchart: Data 63"/>
          <p:cNvSpPr/>
          <p:nvPr/>
        </p:nvSpPr>
        <p:spPr>
          <a:xfrm rot="10480218">
            <a:off x="7145973" y="5911609"/>
            <a:ext cx="318122" cy="951941"/>
          </a:xfrm>
          <a:prstGeom prst="flowChartInputOutp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5732360" y="5045724"/>
            <a:ext cx="1983274" cy="1106285"/>
            <a:chOff x="7843274" y="5599112"/>
            <a:chExt cx="1983274" cy="1106285"/>
          </a:xfrm>
        </p:grpSpPr>
        <p:sp>
          <p:nvSpPr>
            <p:cNvPr id="3" name="Flowchart: Direct Access Storage 2"/>
            <p:cNvSpPr/>
            <p:nvPr/>
          </p:nvSpPr>
          <p:spPr>
            <a:xfrm>
              <a:off x="7843274" y="5599112"/>
              <a:ext cx="825597" cy="311623"/>
            </a:xfrm>
            <a:prstGeom prst="flowChartMagneticDrum">
              <a:avLst/>
            </a:prstGeom>
            <a:solidFill>
              <a:srgbClr val="FF0000"/>
            </a:solidFill>
            <a:ln>
              <a:solidFill>
                <a:srgbClr val="1DE1D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lowchart: Direct Access Storage 20"/>
            <p:cNvSpPr/>
            <p:nvPr/>
          </p:nvSpPr>
          <p:spPr>
            <a:xfrm>
              <a:off x="8158452" y="5902458"/>
              <a:ext cx="190052" cy="802939"/>
            </a:xfrm>
            <a:prstGeom prst="flowChartMagneticDrum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lowchart: Direct Access Storage 35"/>
            <p:cNvSpPr/>
            <p:nvPr/>
          </p:nvSpPr>
          <p:spPr>
            <a:xfrm>
              <a:off x="8984049" y="5616903"/>
              <a:ext cx="842499" cy="309076"/>
            </a:xfrm>
            <a:prstGeom prst="flowChartMagneticDrum">
              <a:avLst/>
            </a:prstGeom>
            <a:solidFill>
              <a:srgbClr val="FF0000"/>
            </a:solidFill>
            <a:ln>
              <a:solidFill>
                <a:srgbClr val="1DE1D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Flowchart: Direct Access Storage 36"/>
            <p:cNvSpPr/>
            <p:nvPr/>
          </p:nvSpPr>
          <p:spPr>
            <a:xfrm>
              <a:off x="9299088" y="5902458"/>
              <a:ext cx="212420" cy="802939"/>
            </a:xfrm>
            <a:prstGeom prst="flowChartMagneticDrum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5" name="Picture 64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655" y="3370396"/>
            <a:ext cx="4090771" cy="183505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6706917" y="154332"/>
            <a:ext cx="1694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</a:t>
            </a:r>
            <a:r>
              <a:rPr lang="en-US" dirty="0" smtClean="0"/>
              <a:t>HERE 2X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616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 -0.067 0.046 -0.125 0.113 -0.129 C 0.177 -0.134 0.237 -0.089 0.241 -0.024 C 0.246 0.036 0.204 0.092 0.144 0.096 C 0.089 0.099 0.037 0.062 0.033 0.006 C 0.029 -0.045 0.064 -0.093 0.115 -0.097 C 0.162 -0.1 0.206 -0.069 0.209 -0.022 C 0.212 0.02 0.184 0.061 0.142 0.063 C 0.104 0.066 0.068 0.042 0.065 0.004 C 0.063 -0.03 0.084 -0.063 0.117 -0.065 C 0.146 -0.067 0.175 -0.049 0.177 -0.02 C 0.179 0.005 0.164 0.029 0.14 0.031 C 0.12 0.033 0.099 0.022 0.098 0.002 C 0.096 -0.014 0.104 -0.031 0.119 -0.033 C 0.131 -0.033 0.143 -0.029 0.145 -0.018 C 0.146 -0.011 0.144 -0.004 0.138 -0.001 C 0.135 0 0.133 0 0.13 -0.001 E" pathEditMode="relative" ptsTypes="">
                                      <p:cBhvr>
                                        <p:cTn id="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87 -0.00486 L 0.99661 -0.1004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74" y="-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5000">
              <a:srgbClr val="FF0000"/>
            </a:gs>
            <a:gs pos="97345">
              <a:srgbClr val="FFFF00"/>
            </a:gs>
            <a:gs pos="89000">
              <a:srgbClr val="FFC000"/>
            </a:gs>
            <a:gs pos="65000">
              <a:schemeClr val="bg1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133185" y="2662351"/>
            <a:ext cx="4058815" cy="1884791"/>
            <a:chOff x="5371910" y="2080718"/>
            <a:chExt cx="4058815" cy="1884791"/>
          </a:xfrm>
        </p:grpSpPr>
        <p:sp>
          <p:nvSpPr>
            <p:cNvPr id="15" name="Freeform 14"/>
            <p:cNvSpPr/>
            <p:nvPr/>
          </p:nvSpPr>
          <p:spPr>
            <a:xfrm>
              <a:off x="8339045" y="2080718"/>
              <a:ext cx="1091680" cy="1884791"/>
            </a:xfrm>
            <a:custGeom>
              <a:avLst/>
              <a:gdLst>
                <a:gd name="connsiteX0" fmla="*/ 9331 w 1007706"/>
                <a:gd name="connsiteY0" fmla="*/ 223943 h 1884791"/>
                <a:gd name="connsiteX1" fmla="*/ 9331 w 1007706"/>
                <a:gd name="connsiteY1" fmla="*/ 223943 h 1884791"/>
                <a:gd name="connsiteX2" fmla="*/ 102637 w 1007706"/>
                <a:gd name="connsiteY2" fmla="*/ 186620 h 1884791"/>
                <a:gd name="connsiteX3" fmla="*/ 167951 w 1007706"/>
                <a:gd name="connsiteY3" fmla="*/ 149298 h 1884791"/>
                <a:gd name="connsiteX4" fmla="*/ 214604 w 1007706"/>
                <a:gd name="connsiteY4" fmla="*/ 121306 h 1884791"/>
                <a:gd name="connsiteX5" fmla="*/ 242596 w 1007706"/>
                <a:gd name="connsiteY5" fmla="*/ 102645 h 1884791"/>
                <a:gd name="connsiteX6" fmla="*/ 326572 w 1007706"/>
                <a:gd name="connsiteY6" fmla="*/ 74653 h 1884791"/>
                <a:gd name="connsiteX7" fmla="*/ 354564 w 1007706"/>
                <a:gd name="connsiteY7" fmla="*/ 65322 h 1884791"/>
                <a:gd name="connsiteX8" fmla="*/ 410547 w 1007706"/>
                <a:gd name="connsiteY8" fmla="*/ 37330 h 1884791"/>
                <a:gd name="connsiteX9" fmla="*/ 438539 w 1007706"/>
                <a:gd name="connsiteY9" fmla="*/ 18669 h 1884791"/>
                <a:gd name="connsiteX10" fmla="*/ 503853 w 1007706"/>
                <a:gd name="connsiteY10" fmla="*/ 8 h 1884791"/>
                <a:gd name="connsiteX11" fmla="*/ 382555 w 1007706"/>
                <a:gd name="connsiteY11" fmla="*/ 214612 h 1884791"/>
                <a:gd name="connsiteX12" fmla="*/ 830425 w 1007706"/>
                <a:gd name="connsiteY12" fmla="*/ 46661 h 1884791"/>
                <a:gd name="connsiteX13" fmla="*/ 606490 w 1007706"/>
                <a:gd name="connsiteY13" fmla="*/ 391894 h 1884791"/>
                <a:gd name="connsiteX14" fmla="*/ 1007706 w 1007706"/>
                <a:gd name="connsiteY14" fmla="*/ 485200 h 1884791"/>
                <a:gd name="connsiteX15" fmla="*/ 709127 w 1007706"/>
                <a:gd name="connsiteY15" fmla="*/ 690473 h 1884791"/>
                <a:gd name="connsiteX16" fmla="*/ 979715 w 1007706"/>
                <a:gd name="connsiteY16" fmla="*/ 1026375 h 1884791"/>
                <a:gd name="connsiteX17" fmla="*/ 625151 w 1007706"/>
                <a:gd name="connsiteY17" fmla="*/ 942400 h 1884791"/>
                <a:gd name="connsiteX18" fmla="*/ 830425 w 1007706"/>
                <a:gd name="connsiteY18" fmla="*/ 1278302 h 1884791"/>
                <a:gd name="connsiteX19" fmla="*/ 429208 w 1007706"/>
                <a:gd name="connsiteY19" fmla="*/ 1119681 h 1884791"/>
                <a:gd name="connsiteX20" fmla="*/ 643812 w 1007706"/>
                <a:gd name="connsiteY20" fmla="*/ 1660857 h 1884791"/>
                <a:gd name="connsiteX21" fmla="*/ 289249 w 1007706"/>
                <a:gd name="connsiteY21" fmla="*/ 1259640 h 1884791"/>
                <a:gd name="connsiteX22" fmla="*/ 354564 w 1007706"/>
                <a:gd name="connsiteY22" fmla="*/ 1884791 h 1884791"/>
                <a:gd name="connsiteX23" fmla="*/ 37323 w 1007706"/>
                <a:gd name="connsiteY23" fmla="*/ 1222318 h 1884791"/>
                <a:gd name="connsiteX24" fmla="*/ 0 w 1007706"/>
                <a:gd name="connsiteY24" fmla="*/ 830432 h 1884791"/>
                <a:gd name="connsiteX25" fmla="*/ 9331 w 1007706"/>
                <a:gd name="connsiteY25" fmla="*/ 223943 h 1884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007706" h="1884791">
                  <a:moveTo>
                    <a:pt x="9331" y="223943"/>
                  </a:moveTo>
                  <a:lnTo>
                    <a:pt x="9331" y="223943"/>
                  </a:lnTo>
                  <a:cubicBezTo>
                    <a:pt x="40433" y="211502"/>
                    <a:pt x="72676" y="201601"/>
                    <a:pt x="102637" y="186620"/>
                  </a:cubicBezTo>
                  <a:cubicBezTo>
                    <a:pt x="215601" y="130137"/>
                    <a:pt x="82342" y="177832"/>
                    <a:pt x="167951" y="149298"/>
                  </a:cubicBezTo>
                  <a:cubicBezTo>
                    <a:pt x="204399" y="112848"/>
                    <a:pt x="166155" y="145530"/>
                    <a:pt x="214604" y="121306"/>
                  </a:cubicBezTo>
                  <a:cubicBezTo>
                    <a:pt x="224634" y="116291"/>
                    <a:pt x="232349" y="107199"/>
                    <a:pt x="242596" y="102645"/>
                  </a:cubicBezTo>
                  <a:cubicBezTo>
                    <a:pt x="242621" y="102634"/>
                    <a:pt x="312563" y="79323"/>
                    <a:pt x="326572" y="74653"/>
                  </a:cubicBezTo>
                  <a:cubicBezTo>
                    <a:pt x="335903" y="71543"/>
                    <a:pt x="346380" y="70778"/>
                    <a:pt x="354564" y="65322"/>
                  </a:cubicBezTo>
                  <a:cubicBezTo>
                    <a:pt x="434776" y="11846"/>
                    <a:pt x="333292" y="75957"/>
                    <a:pt x="410547" y="37330"/>
                  </a:cubicBezTo>
                  <a:cubicBezTo>
                    <a:pt x="420577" y="32315"/>
                    <a:pt x="428291" y="23223"/>
                    <a:pt x="438539" y="18669"/>
                  </a:cubicBezTo>
                  <a:cubicBezTo>
                    <a:pt x="482740" y="-975"/>
                    <a:pt x="477182" y="8"/>
                    <a:pt x="503853" y="8"/>
                  </a:cubicBezTo>
                  <a:lnTo>
                    <a:pt x="382555" y="214612"/>
                  </a:lnTo>
                  <a:lnTo>
                    <a:pt x="830425" y="46661"/>
                  </a:lnTo>
                  <a:lnTo>
                    <a:pt x="606490" y="391894"/>
                  </a:lnTo>
                  <a:lnTo>
                    <a:pt x="1007706" y="485200"/>
                  </a:lnTo>
                  <a:lnTo>
                    <a:pt x="709127" y="690473"/>
                  </a:lnTo>
                  <a:lnTo>
                    <a:pt x="979715" y="1026375"/>
                  </a:lnTo>
                  <a:lnTo>
                    <a:pt x="625151" y="942400"/>
                  </a:lnTo>
                  <a:lnTo>
                    <a:pt x="830425" y="1278302"/>
                  </a:lnTo>
                  <a:lnTo>
                    <a:pt x="429208" y="1119681"/>
                  </a:lnTo>
                  <a:lnTo>
                    <a:pt x="643812" y="1660857"/>
                  </a:lnTo>
                  <a:lnTo>
                    <a:pt x="289249" y="1259640"/>
                  </a:lnTo>
                  <a:lnTo>
                    <a:pt x="354564" y="1884791"/>
                  </a:lnTo>
                  <a:lnTo>
                    <a:pt x="37323" y="1222318"/>
                  </a:lnTo>
                  <a:lnTo>
                    <a:pt x="0" y="830432"/>
                  </a:lnTo>
                  <a:lnTo>
                    <a:pt x="9331" y="223943"/>
                  </a:lnTo>
                  <a:close/>
                </a:path>
              </a:pathLst>
            </a:custGeom>
            <a:gradFill>
              <a:gsLst>
                <a:gs pos="21000">
                  <a:srgbClr val="FFFF00"/>
                </a:gs>
                <a:gs pos="100000">
                  <a:schemeClr val="bg2">
                    <a:shade val="94000"/>
                    <a:hueMod val="22000"/>
                    <a:satMod val="220000"/>
                    <a:lumMod val="62000"/>
                  </a:schemeClr>
                </a:gs>
              </a:gsLst>
              <a:lin ang="612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371910" y="2220681"/>
              <a:ext cx="3629608" cy="1530221"/>
              <a:chOff x="7744408" y="3125755"/>
              <a:chExt cx="3629608" cy="1530221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7744408" y="3480318"/>
                <a:ext cx="2500604" cy="690466"/>
              </a:xfrm>
              <a:custGeom>
                <a:avLst/>
                <a:gdLst>
                  <a:gd name="connsiteX0" fmla="*/ 1194319 w 2500604"/>
                  <a:gd name="connsiteY0" fmla="*/ 121298 h 690466"/>
                  <a:gd name="connsiteX1" fmla="*/ 1194319 w 2500604"/>
                  <a:gd name="connsiteY1" fmla="*/ 121298 h 690466"/>
                  <a:gd name="connsiteX2" fmla="*/ 1110343 w 2500604"/>
                  <a:gd name="connsiteY2" fmla="*/ 139960 h 690466"/>
                  <a:gd name="connsiteX3" fmla="*/ 1082351 w 2500604"/>
                  <a:gd name="connsiteY3" fmla="*/ 158621 h 690466"/>
                  <a:gd name="connsiteX4" fmla="*/ 1045029 w 2500604"/>
                  <a:gd name="connsiteY4" fmla="*/ 167951 h 690466"/>
                  <a:gd name="connsiteX5" fmla="*/ 951723 w 2500604"/>
                  <a:gd name="connsiteY5" fmla="*/ 195943 h 690466"/>
                  <a:gd name="connsiteX6" fmla="*/ 877078 w 2500604"/>
                  <a:gd name="connsiteY6" fmla="*/ 233266 h 690466"/>
                  <a:gd name="connsiteX7" fmla="*/ 849086 w 2500604"/>
                  <a:gd name="connsiteY7" fmla="*/ 242596 h 690466"/>
                  <a:gd name="connsiteX8" fmla="*/ 811763 w 2500604"/>
                  <a:gd name="connsiteY8" fmla="*/ 261258 h 690466"/>
                  <a:gd name="connsiteX9" fmla="*/ 737119 w 2500604"/>
                  <a:gd name="connsiteY9" fmla="*/ 289249 h 690466"/>
                  <a:gd name="connsiteX10" fmla="*/ 709127 w 2500604"/>
                  <a:gd name="connsiteY10" fmla="*/ 307911 h 690466"/>
                  <a:gd name="connsiteX11" fmla="*/ 643812 w 2500604"/>
                  <a:gd name="connsiteY11" fmla="*/ 326572 h 690466"/>
                  <a:gd name="connsiteX12" fmla="*/ 615821 w 2500604"/>
                  <a:gd name="connsiteY12" fmla="*/ 335902 h 690466"/>
                  <a:gd name="connsiteX13" fmla="*/ 559837 w 2500604"/>
                  <a:gd name="connsiteY13" fmla="*/ 373225 h 690466"/>
                  <a:gd name="connsiteX14" fmla="*/ 466531 w 2500604"/>
                  <a:gd name="connsiteY14" fmla="*/ 410547 h 690466"/>
                  <a:gd name="connsiteX15" fmla="*/ 438539 w 2500604"/>
                  <a:gd name="connsiteY15" fmla="*/ 429209 h 690466"/>
                  <a:gd name="connsiteX16" fmla="*/ 401216 w 2500604"/>
                  <a:gd name="connsiteY16" fmla="*/ 457200 h 690466"/>
                  <a:gd name="connsiteX17" fmla="*/ 373225 w 2500604"/>
                  <a:gd name="connsiteY17" fmla="*/ 466531 h 690466"/>
                  <a:gd name="connsiteX18" fmla="*/ 317241 w 2500604"/>
                  <a:gd name="connsiteY18" fmla="*/ 503853 h 690466"/>
                  <a:gd name="connsiteX19" fmla="*/ 298580 w 2500604"/>
                  <a:gd name="connsiteY19" fmla="*/ 522515 h 690466"/>
                  <a:gd name="connsiteX20" fmla="*/ 270588 w 2500604"/>
                  <a:gd name="connsiteY20" fmla="*/ 531845 h 690466"/>
                  <a:gd name="connsiteX21" fmla="*/ 214604 w 2500604"/>
                  <a:gd name="connsiteY21" fmla="*/ 559837 h 690466"/>
                  <a:gd name="connsiteX22" fmla="*/ 149290 w 2500604"/>
                  <a:gd name="connsiteY22" fmla="*/ 597160 h 690466"/>
                  <a:gd name="connsiteX23" fmla="*/ 65314 w 2500604"/>
                  <a:gd name="connsiteY23" fmla="*/ 625151 h 690466"/>
                  <a:gd name="connsiteX24" fmla="*/ 37323 w 2500604"/>
                  <a:gd name="connsiteY24" fmla="*/ 634482 h 690466"/>
                  <a:gd name="connsiteX25" fmla="*/ 0 w 2500604"/>
                  <a:gd name="connsiteY25" fmla="*/ 653143 h 690466"/>
                  <a:gd name="connsiteX26" fmla="*/ 1744825 w 2500604"/>
                  <a:gd name="connsiteY26" fmla="*/ 690466 h 690466"/>
                  <a:gd name="connsiteX27" fmla="*/ 2416629 w 2500604"/>
                  <a:gd name="connsiteY27" fmla="*/ 634482 h 690466"/>
                  <a:gd name="connsiteX28" fmla="*/ 2500604 w 2500604"/>
                  <a:gd name="connsiteY28" fmla="*/ 289249 h 690466"/>
                  <a:gd name="connsiteX29" fmla="*/ 2463282 w 2500604"/>
                  <a:gd name="connsiteY29" fmla="*/ 0 h 690466"/>
                  <a:gd name="connsiteX30" fmla="*/ 1194319 w 2500604"/>
                  <a:gd name="connsiteY30" fmla="*/ 121298 h 690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500604" h="690466">
                    <a:moveTo>
                      <a:pt x="1194319" y="121298"/>
                    </a:moveTo>
                    <a:lnTo>
                      <a:pt x="1194319" y="121298"/>
                    </a:lnTo>
                    <a:cubicBezTo>
                      <a:pt x="1166327" y="127519"/>
                      <a:pt x="1137546" y="130892"/>
                      <a:pt x="1110343" y="139960"/>
                    </a:cubicBezTo>
                    <a:cubicBezTo>
                      <a:pt x="1099704" y="143506"/>
                      <a:pt x="1092658" y="154204"/>
                      <a:pt x="1082351" y="158621"/>
                    </a:cubicBezTo>
                    <a:cubicBezTo>
                      <a:pt x="1070564" y="163672"/>
                      <a:pt x="1057312" y="164266"/>
                      <a:pt x="1045029" y="167951"/>
                    </a:cubicBezTo>
                    <a:cubicBezTo>
                      <a:pt x="931447" y="202026"/>
                      <a:pt x="1037746" y="174438"/>
                      <a:pt x="951723" y="195943"/>
                    </a:cubicBezTo>
                    <a:cubicBezTo>
                      <a:pt x="926841" y="208384"/>
                      <a:pt x="903469" y="224470"/>
                      <a:pt x="877078" y="233266"/>
                    </a:cubicBezTo>
                    <a:cubicBezTo>
                      <a:pt x="867747" y="236376"/>
                      <a:pt x="858126" y="238722"/>
                      <a:pt x="849086" y="242596"/>
                    </a:cubicBezTo>
                    <a:cubicBezTo>
                      <a:pt x="836301" y="248075"/>
                      <a:pt x="824548" y="255779"/>
                      <a:pt x="811763" y="261258"/>
                    </a:cubicBezTo>
                    <a:cubicBezTo>
                      <a:pt x="755230" y="285487"/>
                      <a:pt x="814450" y="250583"/>
                      <a:pt x="737119" y="289249"/>
                    </a:cubicBezTo>
                    <a:cubicBezTo>
                      <a:pt x="727089" y="294264"/>
                      <a:pt x="719157" y="302896"/>
                      <a:pt x="709127" y="307911"/>
                    </a:cubicBezTo>
                    <a:cubicBezTo>
                      <a:pt x="694218" y="315365"/>
                      <a:pt x="657755" y="322588"/>
                      <a:pt x="643812" y="326572"/>
                    </a:cubicBezTo>
                    <a:cubicBezTo>
                      <a:pt x="634355" y="329274"/>
                      <a:pt x="625151" y="332792"/>
                      <a:pt x="615821" y="335902"/>
                    </a:cubicBezTo>
                    <a:cubicBezTo>
                      <a:pt x="597160" y="348343"/>
                      <a:pt x="581114" y="366133"/>
                      <a:pt x="559837" y="373225"/>
                    </a:cubicBezTo>
                    <a:cubicBezTo>
                      <a:pt x="513959" y="388517"/>
                      <a:pt x="504971" y="388581"/>
                      <a:pt x="466531" y="410547"/>
                    </a:cubicBezTo>
                    <a:cubicBezTo>
                      <a:pt x="456794" y="416111"/>
                      <a:pt x="447664" y="422691"/>
                      <a:pt x="438539" y="429209"/>
                    </a:cubicBezTo>
                    <a:cubicBezTo>
                      <a:pt x="425885" y="438248"/>
                      <a:pt x="414718" y="449485"/>
                      <a:pt x="401216" y="457200"/>
                    </a:cubicBezTo>
                    <a:cubicBezTo>
                      <a:pt x="392677" y="462080"/>
                      <a:pt x="381822" y="461755"/>
                      <a:pt x="373225" y="466531"/>
                    </a:cubicBezTo>
                    <a:cubicBezTo>
                      <a:pt x="353619" y="477423"/>
                      <a:pt x="333100" y="487994"/>
                      <a:pt x="317241" y="503853"/>
                    </a:cubicBezTo>
                    <a:cubicBezTo>
                      <a:pt x="311021" y="510074"/>
                      <a:pt x="306123" y="517989"/>
                      <a:pt x="298580" y="522515"/>
                    </a:cubicBezTo>
                    <a:cubicBezTo>
                      <a:pt x="290146" y="527575"/>
                      <a:pt x="279919" y="528735"/>
                      <a:pt x="270588" y="531845"/>
                    </a:cubicBezTo>
                    <a:cubicBezTo>
                      <a:pt x="190367" y="585325"/>
                      <a:pt x="291865" y="521206"/>
                      <a:pt x="214604" y="559837"/>
                    </a:cubicBezTo>
                    <a:cubicBezTo>
                      <a:pt x="147284" y="593497"/>
                      <a:pt x="231068" y="564448"/>
                      <a:pt x="149290" y="597160"/>
                    </a:cubicBezTo>
                    <a:cubicBezTo>
                      <a:pt x="149263" y="597171"/>
                      <a:pt x="79324" y="620481"/>
                      <a:pt x="65314" y="625151"/>
                    </a:cubicBezTo>
                    <a:cubicBezTo>
                      <a:pt x="55984" y="628261"/>
                      <a:pt x="45506" y="629027"/>
                      <a:pt x="37323" y="634482"/>
                    </a:cubicBezTo>
                    <a:cubicBezTo>
                      <a:pt x="6743" y="654868"/>
                      <a:pt x="20545" y="653143"/>
                      <a:pt x="0" y="653143"/>
                    </a:cubicBezTo>
                    <a:lnTo>
                      <a:pt x="1744825" y="690466"/>
                    </a:lnTo>
                    <a:lnTo>
                      <a:pt x="2416629" y="634482"/>
                    </a:lnTo>
                    <a:lnTo>
                      <a:pt x="2500604" y="289249"/>
                    </a:lnTo>
                    <a:lnTo>
                      <a:pt x="2463282" y="0"/>
                    </a:lnTo>
                    <a:lnTo>
                      <a:pt x="1194319" y="121298"/>
                    </a:lnTo>
                    <a:close/>
                  </a:path>
                </a:pathLst>
              </a:custGeom>
              <a:gradFill>
                <a:gsLst>
                  <a:gs pos="10000">
                    <a:schemeClr val="bg2">
                      <a:tint val="97000"/>
                      <a:hueMod val="142000"/>
                      <a:satMod val="200000"/>
                      <a:lumMod val="118000"/>
                    </a:schemeClr>
                  </a:gs>
                  <a:gs pos="100000">
                    <a:schemeClr val="bg2">
                      <a:shade val="94000"/>
                      <a:hueMod val="22000"/>
                      <a:satMod val="220000"/>
                      <a:lumMod val="62000"/>
                    </a:schemeClr>
                  </a:gs>
                </a:gsLst>
                <a:lin ang="612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" name="Straight Connector 8"/>
              <p:cNvCxnSpPr>
                <a:stCxn id="4" idx="29"/>
              </p:cNvCxnSpPr>
              <p:nvPr/>
            </p:nvCxnSpPr>
            <p:spPr>
              <a:xfrm flipV="1">
                <a:off x="10207690" y="3125755"/>
                <a:ext cx="503853" cy="3545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4" idx="27"/>
              </p:cNvCxnSpPr>
              <p:nvPr/>
            </p:nvCxnSpPr>
            <p:spPr>
              <a:xfrm>
                <a:off x="10161037" y="4114800"/>
                <a:ext cx="569167" cy="23326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10711543" y="3125755"/>
                <a:ext cx="0" cy="120364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Freeform 13"/>
              <p:cNvSpPr/>
              <p:nvPr/>
            </p:nvSpPr>
            <p:spPr>
              <a:xfrm>
                <a:off x="10133045" y="3153747"/>
                <a:ext cx="587828" cy="1203649"/>
              </a:xfrm>
              <a:custGeom>
                <a:avLst/>
                <a:gdLst>
                  <a:gd name="connsiteX0" fmla="*/ 65314 w 587828"/>
                  <a:gd name="connsiteY0" fmla="*/ 317241 h 1203649"/>
                  <a:gd name="connsiteX1" fmla="*/ 65314 w 587828"/>
                  <a:gd name="connsiteY1" fmla="*/ 317241 h 1203649"/>
                  <a:gd name="connsiteX2" fmla="*/ 130628 w 587828"/>
                  <a:gd name="connsiteY2" fmla="*/ 261257 h 1203649"/>
                  <a:gd name="connsiteX3" fmla="*/ 214604 w 587828"/>
                  <a:gd name="connsiteY3" fmla="*/ 195943 h 1203649"/>
                  <a:gd name="connsiteX4" fmla="*/ 270588 w 587828"/>
                  <a:gd name="connsiteY4" fmla="*/ 177282 h 1203649"/>
                  <a:gd name="connsiteX5" fmla="*/ 317241 w 587828"/>
                  <a:gd name="connsiteY5" fmla="*/ 149290 h 1203649"/>
                  <a:gd name="connsiteX6" fmla="*/ 345233 w 587828"/>
                  <a:gd name="connsiteY6" fmla="*/ 130629 h 1203649"/>
                  <a:gd name="connsiteX7" fmla="*/ 373224 w 587828"/>
                  <a:gd name="connsiteY7" fmla="*/ 121298 h 1203649"/>
                  <a:gd name="connsiteX8" fmla="*/ 401216 w 587828"/>
                  <a:gd name="connsiteY8" fmla="*/ 102637 h 1203649"/>
                  <a:gd name="connsiteX9" fmla="*/ 457200 w 587828"/>
                  <a:gd name="connsiteY9" fmla="*/ 83975 h 1203649"/>
                  <a:gd name="connsiteX10" fmla="*/ 541175 w 587828"/>
                  <a:gd name="connsiteY10" fmla="*/ 37322 h 1203649"/>
                  <a:gd name="connsiteX11" fmla="*/ 559837 w 587828"/>
                  <a:gd name="connsiteY11" fmla="*/ 18661 h 1203649"/>
                  <a:gd name="connsiteX12" fmla="*/ 587828 w 587828"/>
                  <a:gd name="connsiteY12" fmla="*/ 0 h 1203649"/>
                  <a:gd name="connsiteX13" fmla="*/ 578498 w 587828"/>
                  <a:gd name="connsiteY13" fmla="*/ 1203649 h 1203649"/>
                  <a:gd name="connsiteX14" fmla="*/ 0 w 587828"/>
                  <a:gd name="connsiteY14" fmla="*/ 961053 h 1203649"/>
                  <a:gd name="connsiteX15" fmla="*/ 111967 w 587828"/>
                  <a:gd name="connsiteY15" fmla="*/ 653143 h 1203649"/>
                  <a:gd name="connsiteX16" fmla="*/ 65314 w 587828"/>
                  <a:gd name="connsiteY16" fmla="*/ 317241 h 1203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87828" h="1203649">
                    <a:moveTo>
                      <a:pt x="65314" y="317241"/>
                    </a:moveTo>
                    <a:lnTo>
                      <a:pt x="65314" y="317241"/>
                    </a:lnTo>
                    <a:cubicBezTo>
                      <a:pt x="87085" y="298580"/>
                      <a:pt x="109314" y="280439"/>
                      <a:pt x="130628" y="261257"/>
                    </a:cubicBezTo>
                    <a:cubicBezTo>
                      <a:pt x="159042" y="235684"/>
                      <a:pt x="173878" y="209518"/>
                      <a:pt x="214604" y="195943"/>
                    </a:cubicBezTo>
                    <a:lnTo>
                      <a:pt x="270588" y="177282"/>
                    </a:lnTo>
                    <a:cubicBezTo>
                      <a:pt x="307036" y="140832"/>
                      <a:pt x="268792" y="173514"/>
                      <a:pt x="317241" y="149290"/>
                    </a:cubicBezTo>
                    <a:cubicBezTo>
                      <a:pt x="327271" y="144275"/>
                      <a:pt x="335203" y="135644"/>
                      <a:pt x="345233" y="130629"/>
                    </a:cubicBezTo>
                    <a:cubicBezTo>
                      <a:pt x="354030" y="126231"/>
                      <a:pt x="364427" y="125696"/>
                      <a:pt x="373224" y="121298"/>
                    </a:cubicBezTo>
                    <a:cubicBezTo>
                      <a:pt x="383254" y="116283"/>
                      <a:pt x="390969" y="107191"/>
                      <a:pt x="401216" y="102637"/>
                    </a:cubicBezTo>
                    <a:cubicBezTo>
                      <a:pt x="419191" y="94648"/>
                      <a:pt x="440833" y="94886"/>
                      <a:pt x="457200" y="83975"/>
                    </a:cubicBezTo>
                    <a:cubicBezTo>
                      <a:pt x="521367" y="41198"/>
                      <a:pt x="491907" y="53746"/>
                      <a:pt x="541175" y="37322"/>
                    </a:cubicBezTo>
                    <a:cubicBezTo>
                      <a:pt x="547396" y="31102"/>
                      <a:pt x="552968" y="24156"/>
                      <a:pt x="559837" y="18661"/>
                    </a:cubicBezTo>
                    <a:cubicBezTo>
                      <a:pt x="568593" y="11656"/>
                      <a:pt x="587828" y="0"/>
                      <a:pt x="587828" y="0"/>
                    </a:cubicBezTo>
                    <a:lnTo>
                      <a:pt x="578498" y="1203649"/>
                    </a:lnTo>
                    <a:lnTo>
                      <a:pt x="0" y="961053"/>
                    </a:lnTo>
                    <a:lnTo>
                      <a:pt x="111967" y="653143"/>
                    </a:lnTo>
                    <a:lnTo>
                      <a:pt x="65314" y="317241"/>
                    </a:lnTo>
                    <a:close/>
                  </a:path>
                </a:pathLst>
              </a:custGeom>
              <a:gradFill>
                <a:gsLst>
                  <a:gs pos="10000">
                    <a:schemeClr val="bg2">
                      <a:tint val="97000"/>
                      <a:hueMod val="142000"/>
                      <a:satMod val="200000"/>
                      <a:lumMod val="118000"/>
                    </a:schemeClr>
                  </a:gs>
                  <a:gs pos="100000">
                    <a:schemeClr val="bg2">
                      <a:shade val="94000"/>
                      <a:hueMod val="22000"/>
                      <a:satMod val="220000"/>
                      <a:lumMod val="62000"/>
                    </a:schemeClr>
                  </a:gs>
                </a:gsLst>
                <a:lin ang="612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940351" y="3592286"/>
                <a:ext cx="933061" cy="466530"/>
              </a:xfrm>
              <a:custGeom>
                <a:avLst/>
                <a:gdLst>
                  <a:gd name="connsiteX0" fmla="*/ 905123 w 923784"/>
                  <a:gd name="connsiteY0" fmla="*/ 0 h 391885"/>
                  <a:gd name="connsiteX1" fmla="*/ 905123 w 923784"/>
                  <a:gd name="connsiteY1" fmla="*/ 0 h 391885"/>
                  <a:gd name="connsiteX2" fmla="*/ 830478 w 923784"/>
                  <a:gd name="connsiteY2" fmla="*/ 37322 h 391885"/>
                  <a:gd name="connsiteX3" fmla="*/ 793156 w 923784"/>
                  <a:gd name="connsiteY3" fmla="*/ 46653 h 391885"/>
                  <a:gd name="connsiteX4" fmla="*/ 765164 w 923784"/>
                  <a:gd name="connsiteY4" fmla="*/ 65314 h 391885"/>
                  <a:gd name="connsiteX5" fmla="*/ 709180 w 923784"/>
                  <a:gd name="connsiteY5" fmla="*/ 83975 h 391885"/>
                  <a:gd name="connsiteX6" fmla="*/ 681189 w 923784"/>
                  <a:gd name="connsiteY6" fmla="*/ 93306 h 391885"/>
                  <a:gd name="connsiteX7" fmla="*/ 653197 w 923784"/>
                  <a:gd name="connsiteY7" fmla="*/ 102636 h 391885"/>
                  <a:gd name="connsiteX8" fmla="*/ 625205 w 923784"/>
                  <a:gd name="connsiteY8" fmla="*/ 121298 h 391885"/>
                  <a:gd name="connsiteX9" fmla="*/ 550560 w 923784"/>
                  <a:gd name="connsiteY9" fmla="*/ 139959 h 391885"/>
                  <a:gd name="connsiteX10" fmla="*/ 522568 w 923784"/>
                  <a:gd name="connsiteY10" fmla="*/ 158620 h 391885"/>
                  <a:gd name="connsiteX11" fmla="*/ 466584 w 923784"/>
                  <a:gd name="connsiteY11" fmla="*/ 177281 h 391885"/>
                  <a:gd name="connsiteX12" fmla="*/ 410601 w 923784"/>
                  <a:gd name="connsiteY12" fmla="*/ 195942 h 391885"/>
                  <a:gd name="connsiteX13" fmla="*/ 373278 w 923784"/>
                  <a:gd name="connsiteY13" fmla="*/ 205273 h 391885"/>
                  <a:gd name="connsiteX14" fmla="*/ 317295 w 923784"/>
                  <a:gd name="connsiteY14" fmla="*/ 223934 h 391885"/>
                  <a:gd name="connsiteX15" fmla="*/ 279972 w 923784"/>
                  <a:gd name="connsiteY15" fmla="*/ 233265 h 391885"/>
                  <a:gd name="connsiteX16" fmla="*/ 223989 w 923784"/>
                  <a:gd name="connsiteY16" fmla="*/ 251926 h 391885"/>
                  <a:gd name="connsiteX17" fmla="*/ 177335 w 923784"/>
                  <a:gd name="connsiteY17" fmla="*/ 279918 h 391885"/>
                  <a:gd name="connsiteX18" fmla="*/ 149344 w 923784"/>
                  <a:gd name="connsiteY18" fmla="*/ 298579 h 391885"/>
                  <a:gd name="connsiteX19" fmla="*/ 121352 w 923784"/>
                  <a:gd name="connsiteY19" fmla="*/ 307910 h 391885"/>
                  <a:gd name="connsiteX20" fmla="*/ 28046 w 923784"/>
                  <a:gd name="connsiteY20" fmla="*/ 363893 h 391885"/>
                  <a:gd name="connsiteX21" fmla="*/ 54 w 923784"/>
                  <a:gd name="connsiteY21" fmla="*/ 391885 h 391885"/>
                  <a:gd name="connsiteX22" fmla="*/ 923784 w 923784"/>
                  <a:gd name="connsiteY22" fmla="*/ 382555 h 391885"/>
                  <a:gd name="connsiteX23" fmla="*/ 905123 w 923784"/>
                  <a:gd name="connsiteY23" fmla="*/ 0 h 391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923784" h="391885">
                    <a:moveTo>
                      <a:pt x="905123" y="0"/>
                    </a:moveTo>
                    <a:lnTo>
                      <a:pt x="905123" y="0"/>
                    </a:lnTo>
                    <a:cubicBezTo>
                      <a:pt x="880241" y="12441"/>
                      <a:pt x="856157" y="26623"/>
                      <a:pt x="830478" y="37322"/>
                    </a:cubicBezTo>
                    <a:cubicBezTo>
                      <a:pt x="818641" y="42254"/>
                      <a:pt x="804943" y="41601"/>
                      <a:pt x="793156" y="46653"/>
                    </a:cubicBezTo>
                    <a:cubicBezTo>
                      <a:pt x="782849" y="51070"/>
                      <a:pt x="775412" y="60760"/>
                      <a:pt x="765164" y="65314"/>
                    </a:cubicBezTo>
                    <a:cubicBezTo>
                      <a:pt x="747189" y="73303"/>
                      <a:pt x="727841" y="77754"/>
                      <a:pt x="709180" y="83975"/>
                    </a:cubicBezTo>
                    <a:lnTo>
                      <a:pt x="681189" y="93306"/>
                    </a:lnTo>
                    <a:lnTo>
                      <a:pt x="653197" y="102636"/>
                    </a:lnTo>
                    <a:cubicBezTo>
                      <a:pt x="643866" y="108857"/>
                      <a:pt x="635744" y="117466"/>
                      <a:pt x="625205" y="121298"/>
                    </a:cubicBezTo>
                    <a:cubicBezTo>
                      <a:pt x="601102" y="130063"/>
                      <a:pt x="550560" y="139959"/>
                      <a:pt x="550560" y="139959"/>
                    </a:cubicBezTo>
                    <a:cubicBezTo>
                      <a:pt x="541229" y="146179"/>
                      <a:pt x="532816" y="154066"/>
                      <a:pt x="522568" y="158620"/>
                    </a:cubicBezTo>
                    <a:cubicBezTo>
                      <a:pt x="504593" y="166609"/>
                      <a:pt x="485245" y="171060"/>
                      <a:pt x="466584" y="177281"/>
                    </a:cubicBezTo>
                    <a:lnTo>
                      <a:pt x="410601" y="195942"/>
                    </a:lnTo>
                    <a:cubicBezTo>
                      <a:pt x="398160" y="199052"/>
                      <a:pt x="385561" y="201588"/>
                      <a:pt x="373278" y="205273"/>
                    </a:cubicBezTo>
                    <a:cubicBezTo>
                      <a:pt x="354437" y="210925"/>
                      <a:pt x="336378" y="219163"/>
                      <a:pt x="317295" y="223934"/>
                    </a:cubicBezTo>
                    <a:cubicBezTo>
                      <a:pt x="304854" y="227044"/>
                      <a:pt x="292255" y="229580"/>
                      <a:pt x="279972" y="233265"/>
                    </a:cubicBezTo>
                    <a:cubicBezTo>
                      <a:pt x="261131" y="238917"/>
                      <a:pt x="223989" y="251926"/>
                      <a:pt x="223989" y="251926"/>
                    </a:cubicBezTo>
                    <a:cubicBezTo>
                      <a:pt x="187537" y="288376"/>
                      <a:pt x="225786" y="255692"/>
                      <a:pt x="177335" y="279918"/>
                    </a:cubicBezTo>
                    <a:cubicBezTo>
                      <a:pt x="167305" y="284933"/>
                      <a:pt x="159374" y="293564"/>
                      <a:pt x="149344" y="298579"/>
                    </a:cubicBezTo>
                    <a:cubicBezTo>
                      <a:pt x="140547" y="302978"/>
                      <a:pt x="130392" y="304036"/>
                      <a:pt x="121352" y="307910"/>
                    </a:cubicBezTo>
                    <a:cubicBezTo>
                      <a:pt x="81182" y="325126"/>
                      <a:pt x="67848" y="337358"/>
                      <a:pt x="28046" y="363893"/>
                    </a:cubicBezTo>
                    <a:cubicBezTo>
                      <a:pt x="-2534" y="384280"/>
                      <a:pt x="54" y="371341"/>
                      <a:pt x="54" y="391885"/>
                    </a:cubicBezTo>
                    <a:lnTo>
                      <a:pt x="923784" y="382555"/>
                    </a:lnTo>
                    <a:lnTo>
                      <a:pt x="905123" y="0"/>
                    </a:lnTo>
                    <a:close/>
                  </a:path>
                </a:pathLst>
              </a:custGeom>
              <a:gradFill>
                <a:gsLst>
                  <a:gs pos="100000">
                    <a:schemeClr val="tx1">
                      <a:lumMod val="50000"/>
                    </a:schemeClr>
                  </a:gs>
                  <a:gs pos="100000">
                    <a:schemeClr val="bg2">
                      <a:shade val="94000"/>
                      <a:hueMod val="22000"/>
                      <a:satMod val="220000"/>
                      <a:lumMod val="62000"/>
                    </a:schemeClr>
                  </a:gs>
                </a:gsLst>
                <a:lin ang="6120000" scaled="1"/>
              </a:gra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9358604" y="3928188"/>
                <a:ext cx="494523" cy="727788"/>
              </a:xfrm>
              <a:custGeom>
                <a:avLst/>
                <a:gdLst>
                  <a:gd name="connsiteX0" fmla="*/ 0 w 494523"/>
                  <a:gd name="connsiteY0" fmla="*/ 18661 h 727788"/>
                  <a:gd name="connsiteX1" fmla="*/ 0 w 494523"/>
                  <a:gd name="connsiteY1" fmla="*/ 18661 h 727788"/>
                  <a:gd name="connsiteX2" fmla="*/ 27992 w 494523"/>
                  <a:gd name="connsiteY2" fmla="*/ 149290 h 727788"/>
                  <a:gd name="connsiteX3" fmla="*/ 37323 w 494523"/>
                  <a:gd name="connsiteY3" fmla="*/ 186612 h 727788"/>
                  <a:gd name="connsiteX4" fmla="*/ 55984 w 494523"/>
                  <a:gd name="connsiteY4" fmla="*/ 214604 h 727788"/>
                  <a:gd name="connsiteX5" fmla="*/ 65314 w 494523"/>
                  <a:gd name="connsiteY5" fmla="*/ 242596 h 727788"/>
                  <a:gd name="connsiteX6" fmla="*/ 102637 w 494523"/>
                  <a:gd name="connsiteY6" fmla="*/ 317241 h 727788"/>
                  <a:gd name="connsiteX7" fmla="*/ 121298 w 494523"/>
                  <a:gd name="connsiteY7" fmla="*/ 373224 h 727788"/>
                  <a:gd name="connsiteX8" fmla="*/ 158620 w 494523"/>
                  <a:gd name="connsiteY8" fmla="*/ 429208 h 727788"/>
                  <a:gd name="connsiteX9" fmla="*/ 177282 w 494523"/>
                  <a:gd name="connsiteY9" fmla="*/ 466530 h 727788"/>
                  <a:gd name="connsiteX10" fmla="*/ 214604 w 494523"/>
                  <a:gd name="connsiteY10" fmla="*/ 522514 h 727788"/>
                  <a:gd name="connsiteX11" fmla="*/ 233265 w 494523"/>
                  <a:gd name="connsiteY11" fmla="*/ 550506 h 727788"/>
                  <a:gd name="connsiteX12" fmla="*/ 261257 w 494523"/>
                  <a:gd name="connsiteY12" fmla="*/ 606490 h 727788"/>
                  <a:gd name="connsiteX13" fmla="*/ 289249 w 494523"/>
                  <a:gd name="connsiteY13" fmla="*/ 625151 h 727788"/>
                  <a:gd name="connsiteX14" fmla="*/ 326572 w 494523"/>
                  <a:gd name="connsiteY14" fmla="*/ 690465 h 727788"/>
                  <a:gd name="connsiteX15" fmla="*/ 354563 w 494523"/>
                  <a:gd name="connsiteY15" fmla="*/ 727788 h 727788"/>
                  <a:gd name="connsiteX16" fmla="*/ 354563 w 494523"/>
                  <a:gd name="connsiteY16" fmla="*/ 727788 h 727788"/>
                  <a:gd name="connsiteX17" fmla="*/ 494523 w 494523"/>
                  <a:gd name="connsiteY17" fmla="*/ 0 h 727788"/>
                  <a:gd name="connsiteX18" fmla="*/ 0 w 494523"/>
                  <a:gd name="connsiteY18" fmla="*/ 18661 h 727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94523" h="727788">
                    <a:moveTo>
                      <a:pt x="0" y="18661"/>
                    </a:moveTo>
                    <a:lnTo>
                      <a:pt x="0" y="18661"/>
                    </a:lnTo>
                    <a:cubicBezTo>
                      <a:pt x="38383" y="229773"/>
                      <a:pt x="2584" y="60365"/>
                      <a:pt x="27992" y="149290"/>
                    </a:cubicBezTo>
                    <a:cubicBezTo>
                      <a:pt x="31515" y="161620"/>
                      <a:pt x="32271" y="174825"/>
                      <a:pt x="37323" y="186612"/>
                    </a:cubicBezTo>
                    <a:cubicBezTo>
                      <a:pt x="41740" y="196919"/>
                      <a:pt x="49764" y="205273"/>
                      <a:pt x="55984" y="214604"/>
                    </a:cubicBezTo>
                    <a:cubicBezTo>
                      <a:pt x="59094" y="223935"/>
                      <a:pt x="61244" y="233642"/>
                      <a:pt x="65314" y="242596"/>
                    </a:cubicBezTo>
                    <a:cubicBezTo>
                      <a:pt x="76825" y="267921"/>
                      <a:pt x="93840" y="290850"/>
                      <a:pt x="102637" y="317241"/>
                    </a:cubicBezTo>
                    <a:cubicBezTo>
                      <a:pt x="108857" y="335902"/>
                      <a:pt x="110387" y="356857"/>
                      <a:pt x="121298" y="373224"/>
                    </a:cubicBezTo>
                    <a:cubicBezTo>
                      <a:pt x="133739" y="391885"/>
                      <a:pt x="148589" y="409148"/>
                      <a:pt x="158620" y="429208"/>
                    </a:cubicBezTo>
                    <a:cubicBezTo>
                      <a:pt x="164841" y="441649"/>
                      <a:pt x="170126" y="454603"/>
                      <a:pt x="177282" y="466530"/>
                    </a:cubicBezTo>
                    <a:cubicBezTo>
                      <a:pt x="188821" y="485762"/>
                      <a:pt x="202163" y="503853"/>
                      <a:pt x="214604" y="522514"/>
                    </a:cubicBezTo>
                    <a:cubicBezTo>
                      <a:pt x="220824" y="531845"/>
                      <a:pt x="229719" y="539867"/>
                      <a:pt x="233265" y="550506"/>
                    </a:cubicBezTo>
                    <a:cubicBezTo>
                      <a:pt x="240854" y="573271"/>
                      <a:pt x="243170" y="588403"/>
                      <a:pt x="261257" y="606490"/>
                    </a:cubicBezTo>
                    <a:cubicBezTo>
                      <a:pt x="269186" y="614419"/>
                      <a:pt x="279918" y="618931"/>
                      <a:pt x="289249" y="625151"/>
                    </a:cubicBezTo>
                    <a:cubicBezTo>
                      <a:pt x="304391" y="670576"/>
                      <a:pt x="291266" y="641037"/>
                      <a:pt x="326572" y="690465"/>
                    </a:cubicBezTo>
                    <a:cubicBezTo>
                      <a:pt x="352951" y="727396"/>
                      <a:pt x="335234" y="708457"/>
                      <a:pt x="354563" y="727788"/>
                    </a:cubicBezTo>
                    <a:lnTo>
                      <a:pt x="354563" y="727788"/>
                    </a:lnTo>
                    <a:lnTo>
                      <a:pt x="494523" y="0"/>
                    </a:lnTo>
                    <a:lnTo>
                      <a:pt x="0" y="18661"/>
                    </a:lnTo>
                    <a:close/>
                  </a:path>
                </a:pathLst>
              </a:custGeom>
              <a:gradFill>
                <a:gsLst>
                  <a:gs pos="100000">
                    <a:srgbClr val="FF0000"/>
                  </a:gs>
                  <a:gs pos="0">
                    <a:schemeClr val="bg2">
                      <a:shade val="94000"/>
                      <a:hueMod val="22000"/>
                      <a:satMod val="220000"/>
                      <a:lumMod val="62000"/>
                    </a:schemeClr>
                  </a:gs>
                </a:gsLst>
                <a:lin ang="612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10730204" y="3149081"/>
                <a:ext cx="643812" cy="1129004"/>
              </a:xfrm>
              <a:custGeom>
                <a:avLst/>
                <a:gdLst>
                  <a:gd name="connsiteX0" fmla="*/ 0 w 643812"/>
                  <a:gd name="connsiteY0" fmla="*/ 130629 h 1129004"/>
                  <a:gd name="connsiteX1" fmla="*/ 0 w 643812"/>
                  <a:gd name="connsiteY1" fmla="*/ 130629 h 1129004"/>
                  <a:gd name="connsiteX2" fmla="*/ 223935 w 643812"/>
                  <a:gd name="connsiteY2" fmla="*/ 0 h 1129004"/>
                  <a:gd name="connsiteX3" fmla="*/ 167951 w 643812"/>
                  <a:gd name="connsiteY3" fmla="*/ 177282 h 1129004"/>
                  <a:gd name="connsiteX4" fmla="*/ 429208 w 643812"/>
                  <a:gd name="connsiteY4" fmla="*/ 102637 h 1129004"/>
                  <a:gd name="connsiteX5" fmla="*/ 289249 w 643812"/>
                  <a:gd name="connsiteY5" fmla="*/ 326572 h 1129004"/>
                  <a:gd name="connsiteX6" fmla="*/ 606490 w 643812"/>
                  <a:gd name="connsiteY6" fmla="*/ 354564 h 1129004"/>
                  <a:gd name="connsiteX7" fmla="*/ 438539 w 643812"/>
                  <a:gd name="connsiteY7" fmla="*/ 466531 h 1129004"/>
                  <a:gd name="connsiteX8" fmla="*/ 643812 w 643812"/>
                  <a:gd name="connsiteY8" fmla="*/ 615821 h 1129004"/>
                  <a:gd name="connsiteX9" fmla="*/ 410547 w 643812"/>
                  <a:gd name="connsiteY9" fmla="*/ 597160 h 1129004"/>
                  <a:gd name="connsiteX10" fmla="*/ 541176 w 643812"/>
                  <a:gd name="connsiteY10" fmla="*/ 802433 h 1129004"/>
                  <a:gd name="connsiteX11" fmla="*/ 279918 w 643812"/>
                  <a:gd name="connsiteY11" fmla="*/ 765111 h 1129004"/>
                  <a:gd name="connsiteX12" fmla="*/ 345233 w 643812"/>
                  <a:gd name="connsiteY12" fmla="*/ 1007707 h 1129004"/>
                  <a:gd name="connsiteX13" fmla="*/ 158620 w 643812"/>
                  <a:gd name="connsiteY13" fmla="*/ 905070 h 1129004"/>
                  <a:gd name="connsiteX14" fmla="*/ 130629 w 643812"/>
                  <a:gd name="connsiteY14" fmla="*/ 1129004 h 1129004"/>
                  <a:gd name="connsiteX15" fmla="*/ 0 w 643812"/>
                  <a:gd name="connsiteY15" fmla="*/ 886409 h 1129004"/>
                  <a:gd name="connsiteX16" fmla="*/ 0 w 643812"/>
                  <a:gd name="connsiteY16" fmla="*/ 130629 h 1129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43812" h="1129004">
                    <a:moveTo>
                      <a:pt x="0" y="130629"/>
                    </a:moveTo>
                    <a:lnTo>
                      <a:pt x="0" y="130629"/>
                    </a:lnTo>
                    <a:lnTo>
                      <a:pt x="223935" y="0"/>
                    </a:lnTo>
                    <a:lnTo>
                      <a:pt x="167951" y="177282"/>
                    </a:lnTo>
                    <a:lnTo>
                      <a:pt x="429208" y="102637"/>
                    </a:lnTo>
                    <a:lnTo>
                      <a:pt x="289249" y="326572"/>
                    </a:lnTo>
                    <a:lnTo>
                      <a:pt x="606490" y="354564"/>
                    </a:lnTo>
                    <a:lnTo>
                      <a:pt x="438539" y="466531"/>
                    </a:lnTo>
                    <a:lnTo>
                      <a:pt x="643812" y="615821"/>
                    </a:lnTo>
                    <a:lnTo>
                      <a:pt x="410547" y="597160"/>
                    </a:lnTo>
                    <a:lnTo>
                      <a:pt x="541176" y="802433"/>
                    </a:lnTo>
                    <a:lnTo>
                      <a:pt x="279918" y="765111"/>
                    </a:lnTo>
                    <a:lnTo>
                      <a:pt x="345233" y="1007707"/>
                    </a:lnTo>
                    <a:lnTo>
                      <a:pt x="158620" y="905070"/>
                    </a:lnTo>
                    <a:lnTo>
                      <a:pt x="130629" y="1129004"/>
                    </a:lnTo>
                    <a:lnTo>
                      <a:pt x="0" y="886409"/>
                    </a:lnTo>
                    <a:lnTo>
                      <a:pt x="0" y="130629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2" name="Freeform 1"/>
              <p:cNvSpPr/>
              <p:nvPr/>
            </p:nvSpPr>
            <p:spPr>
              <a:xfrm>
                <a:off x="10717427" y="3286419"/>
                <a:ext cx="420130" cy="717170"/>
              </a:xfrm>
              <a:custGeom>
                <a:avLst/>
                <a:gdLst>
                  <a:gd name="connsiteX0" fmla="*/ 0 w 420130"/>
                  <a:gd name="connsiteY0" fmla="*/ 132284 h 717170"/>
                  <a:gd name="connsiteX1" fmla="*/ 0 w 420130"/>
                  <a:gd name="connsiteY1" fmla="*/ 132284 h 717170"/>
                  <a:gd name="connsiteX2" fmla="*/ 41189 w 420130"/>
                  <a:gd name="connsiteY2" fmla="*/ 74619 h 717170"/>
                  <a:gd name="connsiteX3" fmla="*/ 65903 w 420130"/>
                  <a:gd name="connsiteY3" fmla="*/ 49905 h 717170"/>
                  <a:gd name="connsiteX4" fmla="*/ 82378 w 420130"/>
                  <a:gd name="connsiteY4" fmla="*/ 25192 h 717170"/>
                  <a:gd name="connsiteX5" fmla="*/ 131805 w 420130"/>
                  <a:gd name="connsiteY5" fmla="*/ 478 h 717170"/>
                  <a:gd name="connsiteX6" fmla="*/ 148281 w 420130"/>
                  <a:gd name="connsiteY6" fmla="*/ 478 h 717170"/>
                  <a:gd name="connsiteX7" fmla="*/ 148281 w 420130"/>
                  <a:gd name="connsiteY7" fmla="*/ 478 h 717170"/>
                  <a:gd name="connsiteX8" fmla="*/ 107092 w 420130"/>
                  <a:gd name="connsiteY8" fmla="*/ 165235 h 717170"/>
                  <a:gd name="connsiteX9" fmla="*/ 296562 w 420130"/>
                  <a:gd name="connsiteY9" fmla="*/ 99332 h 717170"/>
                  <a:gd name="connsiteX10" fmla="*/ 189470 w 420130"/>
                  <a:gd name="connsiteY10" fmla="*/ 280565 h 717170"/>
                  <a:gd name="connsiteX11" fmla="*/ 420130 w 420130"/>
                  <a:gd name="connsiteY11" fmla="*/ 305278 h 717170"/>
                  <a:gd name="connsiteX12" fmla="*/ 238897 w 420130"/>
                  <a:gd name="connsiteY12" fmla="*/ 404132 h 717170"/>
                  <a:gd name="connsiteX13" fmla="*/ 411892 w 420130"/>
                  <a:gd name="connsiteY13" fmla="*/ 395895 h 717170"/>
                  <a:gd name="connsiteX14" fmla="*/ 296562 w 420130"/>
                  <a:gd name="connsiteY14" fmla="*/ 461797 h 717170"/>
                  <a:gd name="connsiteX15" fmla="*/ 420130 w 420130"/>
                  <a:gd name="connsiteY15" fmla="*/ 577127 h 717170"/>
                  <a:gd name="connsiteX16" fmla="*/ 172995 w 420130"/>
                  <a:gd name="connsiteY16" fmla="*/ 535938 h 717170"/>
                  <a:gd name="connsiteX17" fmla="*/ 238897 w 420130"/>
                  <a:gd name="connsiteY17" fmla="*/ 717170 h 717170"/>
                  <a:gd name="connsiteX18" fmla="*/ 57665 w 420130"/>
                  <a:gd name="connsiteY18" fmla="*/ 593603 h 717170"/>
                  <a:gd name="connsiteX19" fmla="*/ 115330 w 420130"/>
                  <a:gd name="connsiteY19" fmla="*/ 700695 h 717170"/>
                  <a:gd name="connsiteX20" fmla="*/ 0 w 420130"/>
                  <a:gd name="connsiteY20" fmla="*/ 577127 h 717170"/>
                  <a:gd name="connsiteX21" fmla="*/ 0 w 420130"/>
                  <a:gd name="connsiteY21" fmla="*/ 132284 h 717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20130" h="717170">
                    <a:moveTo>
                      <a:pt x="0" y="132284"/>
                    </a:moveTo>
                    <a:lnTo>
                      <a:pt x="0" y="132284"/>
                    </a:lnTo>
                    <a:cubicBezTo>
                      <a:pt x="13730" y="113062"/>
                      <a:pt x="26433" y="93064"/>
                      <a:pt x="41189" y="74619"/>
                    </a:cubicBezTo>
                    <a:cubicBezTo>
                      <a:pt x="48467" y="65522"/>
                      <a:pt x="58445" y="58855"/>
                      <a:pt x="65903" y="49905"/>
                    </a:cubicBezTo>
                    <a:cubicBezTo>
                      <a:pt x="72241" y="42299"/>
                      <a:pt x="75377" y="32193"/>
                      <a:pt x="82378" y="25192"/>
                    </a:cubicBezTo>
                    <a:cubicBezTo>
                      <a:pt x="94527" y="13043"/>
                      <a:pt x="115055" y="3828"/>
                      <a:pt x="131805" y="478"/>
                    </a:cubicBezTo>
                    <a:cubicBezTo>
                      <a:pt x="137190" y="-599"/>
                      <a:pt x="142789" y="478"/>
                      <a:pt x="148281" y="478"/>
                    </a:cubicBezTo>
                    <a:lnTo>
                      <a:pt x="148281" y="478"/>
                    </a:lnTo>
                    <a:lnTo>
                      <a:pt x="107092" y="165235"/>
                    </a:lnTo>
                    <a:lnTo>
                      <a:pt x="296562" y="99332"/>
                    </a:lnTo>
                    <a:lnTo>
                      <a:pt x="189470" y="280565"/>
                    </a:lnTo>
                    <a:lnTo>
                      <a:pt x="420130" y="305278"/>
                    </a:lnTo>
                    <a:lnTo>
                      <a:pt x="238897" y="404132"/>
                    </a:lnTo>
                    <a:lnTo>
                      <a:pt x="411892" y="395895"/>
                    </a:lnTo>
                    <a:lnTo>
                      <a:pt x="296562" y="461797"/>
                    </a:lnTo>
                    <a:lnTo>
                      <a:pt x="420130" y="577127"/>
                    </a:lnTo>
                    <a:lnTo>
                      <a:pt x="172995" y="535938"/>
                    </a:lnTo>
                    <a:lnTo>
                      <a:pt x="238897" y="717170"/>
                    </a:lnTo>
                    <a:lnTo>
                      <a:pt x="57665" y="593603"/>
                    </a:lnTo>
                    <a:lnTo>
                      <a:pt x="115330" y="700695"/>
                    </a:lnTo>
                    <a:lnTo>
                      <a:pt x="0" y="577127"/>
                    </a:lnTo>
                    <a:lnTo>
                      <a:pt x="0" y="132284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" name="Isosceles Triangle 2"/>
              <p:cNvSpPr/>
              <p:nvPr/>
            </p:nvSpPr>
            <p:spPr>
              <a:xfrm rot="16200000">
                <a:off x="9166225" y="3159265"/>
                <a:ext cx="384757" cy="143872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0" y="2709470"/>
            <a:ext cx="4058815" cy="1790551"/>
            <a:chOff x="5371910" y="2080718"/>
            <a:chExt cx="4058815" cy="1884791"/>
          </a:xfrm>
          <a:scene3d>
            <a:camera prst="orthographicFront">
              <a:rot lat="0" lon="10499978" rev="0"/>
            </a:camera>
            <a:lightRig rig="threePt" dir="t"/>
          </a:scene3d>
        </p:grpSpPr>
        <p:sp>
          <p:nvSpPr>
            <p:cNvPr id="20" name="Freeform 19"/>
            <p:cNvSpPr/>
            <p:nvPr/>
          </p:nvSpPr>
          <p:spPr>
            <a:xfrm>
              <a:off x="8339045" y="2080718"/>
              <a:ext cx="1091680" cy="1884791"/>
            </a:xfrm>
            <a:custGeom>
              <a:avLst/>
              <a:gdLst>
                <a:gd name="connsiteX0" fmla="*/ 9331 w 1007706"/>
                <a:gd name="connsiteY0" fmla="*/ 223943 h 1884791"/>
                <a:gd name="connsiteX1" fmla="*/ 9331 w 1007706"/>
                <a:gd name="connsiteY1" fmla="*/ 223943 h 1884791"/>
                <a:gd name="connsiteX2" fmla="*/ 102637 w 1007706"/>
                <a:gd name="connsiteY2" fmla="*/ 186620 h 1884791"/>
                <a:gd name="connsiteX3" fmla="*/ 167951 w 1007706"/>
                <a:gd name="connsiteY3" fmla="*/ 149298 h 1884791"/>
                <a:gd name="connsiteX4" fmla="*/ 214604 w 1007706"/>
                <a:gd name="connsiteY4" fmla="*/ 121306 h 1884791"/>
                <a:gd name="connsiteX5" fmla="*/ 242596 w 1007706"/>
                <a:gd name="connsiteY5" fmla="*/ 102645 h 1884791"/>
                <a:gd name="connsiteX6" fmla="*/ 326572 w 1007706"/>
                <a:gd name="connsiteY6" fmla="*/ 74653 h 1884791"/>
                <a:gd name="connsiteX7" fmla="*/ 354564 w 1007706"/>
                <a:gd name="connsiteY7" fmla="*/ 65322 h 1884791"/>
                <a:gd name="connsiteX8" fmla="*/ 410547 w 1007706"/>
                <a:gd name="connsiteY8" fmla="*/ 37330 h 1884791"/>
                <a:gd name="connsiteX9" fmla="*/ 438539 w 1007706"/>
                <a:gd name="connsiteY9" fmla="*/ 18669 h 1884791"/>
                <a:gd name="connsiteX10" fmla="*/ 503853 w 1007706"/>
                <a:gd name="connsiteY10" fmla="*/ 8 h 1884791"/>
                <a:gd name="connsiteX11" fmla="*/ 382555 w 1007706"/>
                <a:gd name="connsiteY11" fmla="*/ 214612 h 1884791"/>
                <a:gd name="connsiteX12" fmla="*/ 830425 w 1007706"/>
                <a:gd name="connsiteY12" fmla="*/ 46661 h 1884791"/>
                <a:gd name="connsiteX13" fmla="*/ 606490 w 1007706"/>
                <a:gd name="connsiteY13" fmla="*/ 391894 h 1884791"/>
                <a:gd name="connsiteX14" fmla="*/ 1007706 w 1007706"/>
                <a:gd name="connsiteY14" fmla="*/ 485200 h 1884791"/>
                <a:gd name="connsiteX15" fmla="*/ 709127 w 1007706"/>
                <a:gd name="connsiteY15" fmla="*/ 690473 h 1884791"/>
                <a:gd name="connsiteX16" fmla="*/ 979715 w 1007706"/>
                <a:gd name="connsiteY16" fmla="*/ 1026375 h 1884791"/>
                <a:gd name="connsiteX17" fmla="*/ 625151 w 1007706"/>
                <a:gd name="connsiteY17" fmla="*/ 942400 h 1884791"/>
                <a:gd name="connsiteX18" fmla="*/ 830425 w 1007706"/>
                <a:gd name="connsiteY18" fmla="*/ 1278302 h 1884791"/>
                <a:gd name="connsiteX19" fmla="*/ 429208 w 1007706"/>
                <a:gd name="connsiteY19" fmla="*/ 1119681 h 1884791"/>
                <a:gd name="connsiteX20" fmla="*/ 643812 w 1007706"/>
                <a:gd name="connsiteY20" fmla="*/ 1660857 h 1884791"/>
                <a:gd name="connsiteX21" fmla="*/ 289249 w 1007706"/>
                <a:gd name="connsiteY21" fmla="*/ 1259640 h 1884791"/>
                <a:gd name="connsiteX22" fmla="*/ 354564 w 1007706"/>
                <a:gd name="connsiteY22" fmla="*/ 1884791 h 1884791"/>
                <a:gd name="connsiteX23" fmla="*/ 37323 w 1007706"/>
                <a:gd name="connsiteY23" fmla="*/ 1222318 h 1884791"/>
                <a:gd name="connsiteX24" fmla="*/ 0 w 1007706"/>
                <a:gd name="connsiteY24" fmla="*/ 830432 h 1884791"/>
                <a:gd name="connsiteX25" fmla="*/ 9331 w 1007706"/>
                <a:gd name="connsiteY25" fmla="*/ 223943 h 1884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007706" h="1884791">
                  <a:moveTo>
                    <a:pt x="9331" y="223943"/>
                  </a:moveTo>
                  <a:lnTo>
                    <a:pt x="9331" y="223943"/>
                  </a:lnTo>
                  <a:cubicBezTo>
                    <a:pt x="40433" y="211502"/>
                    <a:pt x="72676" y="201601"/>
                    <a:pt x="102637" y="186620"/>
                  </a:cubicBezTo>
                  <a:cubicBezTo>
                    <a:pt x="215601" y="130137"/>
                    <a:pt x="82342" y="177832"/>
                    <a:pt x="167951" y="149298"/>
                  </a:cubicBezTo>
                  <a:cubicBezTo>
                    <a:pt x="204399" y="112848"/>
                    <a:pt x="166155" y="145530"/>
                    <a:pt x="214604" y="121306"/>
                  </a:cubicBezTo>
                  <a:cubicBezTo>
                    <a:pt x="224634" y="116291"/>
                    <a:pt x="232349" y="107199"/>
                    <a:pt x="242596" y="102645"/>
                  </a:cubicBezTo>
                  <a:cubicBezTo>
                    <a:pt x="242621" y="102634"/>
                    <a:pt x="312563" y="79323"/>
                    <a:pt x="326572" y="74653"/>
                  </a:cubicBezTo>
                  <a:cubicBezTo>
                    <a:pt x="335903" y="71543"/>
                    <a:pt x="346380" y="70778"/>
                    <a:pt x="354564" y="65322"/>
                  </a:cubicBezTo>
                  <a:cubicBezTo>
                    <a:pt x="434776" y="11846"/>
                    <a:pt x="333292" y="75957"/>
                    <a:pt x="410547" y="37330"/>
                  </a:cubicBezTo>
                  <a:cubicBezTo>
                    <a:pt x="420577" y="32315"/>
                    <a:pt x="428291" y="23223"/>
                    <a:pt x="438539" y="18669"/>
                  </a:cubicBezTo>
                  <a:cubicBezTo>
                    <a:pt x="482740" y="-975"/>
                    <a:pt x="477182" y="8"/>
                    <a:pt x="503853" y="8"/>
                  </a:cubicBezTo>
                  <a:lnTo>
                    <a:pt x="382555" y="214612"/>
                  </a:lnTo>
                  <a:lnTo>
                    <a:pt x="830425" y="46661"/>
                  </a:lnTo>
                  <a:lnTo>
                    <a:pt x="606490" y="391894"/>
                  </a:lnTo>
                  <a:lnTo>
                    <a:pt x="1007706" y="485200"/>
                  </a:lnTo>
                  <a:lnTo>
                    <a:pt x="709127" y="690473"/>
                  </a:lnTo>
                  <a:lnTo>
                    <a:pt x="979715" y="1026375"/>
                  </a:lnTo>
                  <a:lnTo>
                    <a:pt x="625151" y="942400"/>
                  </a:lnTo>
                  <a:lnTo>
                    <a:pt x="830425" y="1278302"/>
                  </a:lnTo>
                  <a:lnTo>
                    <a:pt x="429208" y="1119681"/>
                  </a:lnTo>
                  <a:lnTo>
                    <a:pt x="643812" y="1660857"/>
                  </a:lnTo>
                  <a:lnTo>
                    <a:pt x="289249" y="1259640"/>
                  </a:lnTo>
                  <a:lnTo>
                    <a:pt x="354564" y="1884791"/>
                  </a:lnTo>
                  <a:lnTo>
                    <a:pt x="37323" y="1222318"/>
                  </a:lnTo>
                  <a:lnTo>
                    <a:pt x="0" y="830432"/>
                  </a:lnTo>
                  <a:lnTo>
                    <a:pt x="9331" y="223943"/>
                  </a:lnTo>
                  <a:close/>
                </a:path>
              </a:pathLst>
            </a:custGeom>
            <a:gradFill>
              <a:gsLst>
                <a:gs pos="21000">
                  <a:srgbClr val="FFFF00"/>
                </a:gs>
                <a:gs pos="100000">
                  <a:schemeClr val="bg2">
                    <a:shade val="94000"/>
                    <a:hueMod val="22000"/>
                    <a:satMod val="220000"/>
                    <a:lumMod val="62000"/>
                  </a:schemeClr>
                </a:gs>
              </a:gsLst>
              <a:lin ang="612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5371910" y="2220681"/>
              <a:ext cx="3629608" cy="1530221"/>
              <a:chOff x="7744408" y="3125755"/>
              <a:chExt cx="3629608" cy="1530221"/>
            </a:xfrm>
          </p:grpSpPr>
          <p:sp>
            <p:nvSpPr>
              <p:cNvPr id="22" name="Freeform 21"/>
              <p:cNvSpPr/>
              <p:nvPr/>
            </p:nvSpPr>
            <p:spPr>
              <a:xfrm>
                <a:off x="7744408" y="3480318"/>
                <a:ext cx="2500604" cy="690466"/>
              </a:xfrm>
              <a:custGeom>
                <a:avLst/>
                <a:gdLst>
                  <a:gd name="connsiteX0" fmla="*/ 1194319 w 2500604"/>
                  <a:gd name="connsiteY0" fmla="*/ 121298 h 690466"/>
                  <a:gd name="connsiteX1" fmla="*/ 1194319 w 2500604"/>
                  <a:gd name="connsiteY1" fmla="*/ 121298 h 690466"/>
                  <a:gd name="connsiteX2" fmla="*/ 1110343 w 2500604"/>
                  <a:gd name="connsiteY2" fmla="*/ 139960 h 690466"/>
                  <a:gd name="connsiteX3" fmla="*/ 1082351 w 2500604"/>
                  <a:gd name="connsiteY3" fmla="*/ 158621 h 690466"/>
                  <a:gd name="connsiteX4" fmla="*/ 1045029 w 2500604"/>
                  <a:gd name="connsiteY4" fmla="*/ 167951 h 690466"/>
                  <a:gd name="connsiteX5" fmla="*/ 951723 w 2500604"/>
                  <a:gd name="connsiteY5" fmla="*/ 195943 h 690466"/>
                  <a:gd name="connsiteX6" fmla="*/ 877078 w 2500604"/>
                  <a:gd name="connsiteY6" fmla="*/ 233266 h 690466"/>
                  <a:gd name="connsiteX7" fmla="*/ 849086 w 2500604"/>
                  <a:gd name="connsiteY7" fmla="*/ 242596 h 690466"/>
                  <a:gd name="connsiteX8" fmla="*/ 811763 w 2500604"/>
                  <a:gd name="connsiteY8" fmla="*/ 261258 h 690466"/>
                  <a:gd name="connsiteX9" fmla="*/ 737119 w 2500604"/>
                  <a:gd name="connsiteY9" fmla="*/ 289249 h 690466"/>
                  <a:gd name="connsiteX10" fmla="*/ 709127 w 2500604"/>
                  <a:gd name="connsiteY10" fmla="*/ 307911 h 690466"/>
                  <a:gd name="connsiteX11" fmla="*/ 643812 w 2500604"/>
                  <a:gd name="connsiteY11" fmla="*/ 326572 h 690466"/>
                  <a:gd name="connsiteX12" fmla="*/ 615821 w 2500604"/>
                  <a:gd name="connsiteY12" fmla="*/ 335902 h 690466"/>
                  <a:gd name="connsiteX13" fmla="*/ 559837 w 2500604"/>
                  <a:gd name="connsiteY13" fmla="*/ 373225 h 690466"/>
                  <a:gd name="connsiteX14" fmla="*/ 466531 w 2500604"/>
                  <a:gd name="connsiteY14" fmla="*/ 410547 h 690466"/>
                  <a:gd name="connsiteX15" fmla="*/ 438539 w 2500604"/>
                  <a:gd name="connsiteY15" fmla="*/ 429209 h 690466"/>
                  <a:gd name="connsiteX16" fmla="*/ 401216 w 2500604"/>
                  <a:gd name="connsiteY16" fmla="*/ 457200 h 690466"/>
                  <a:gd name="connsiteX17" fmla="*/ 373225 w 2500604"/>
                  <a:gd name="connsiteY17" fmla="*/ 466531 h 690466"/>
                  <a:gd name="connsiteX18" fmla="*/ 317241 w 2500604"/>
                  <a:gd name="connsiteY18" fmla="*/ 503853 h 690466"/>
                  <a:gd name="connsiteX19" fmla="*/ 298580 w 2500604"/>
                  <a:gd name="connsiteY19" fmla="*/ 522515 h 690466"/>
                  <a:gd name="connsiteX20" fmla="*/ 270588 w 2500604"/>
                  <a:gd name="connsiteY20" fmla="*/ 531845 h 690466"/>
                  <a:gd name="connsiteX21" fmla="*/ 214604 w 2500604"/>
                  <a:gd name="connsiteY21" fmla="*/ 559837 h 690466"/>
                  <a:gd name="connsiteX22" fmla="*/ 149290 w 2500604"/>
                  <a:gd name="connsiteY22" fmla="*/ 597160 h 690466"/>
                  <a:gd name="connsiteX23" fmla="*/ 65314 w 2500604"/>
                  <a:gd name="connsiteY23" fmla="*/ 625151 h 690466"/>
                  <a:gd name="connsiteX24" fmla="*/ 37323 w 2500604"/>
                  <a:gd name="connsiteY24" fmla="*/ 634482 h 690466"/>
                  <a:gd name="connsiteX25" fmla="*/ 0 w 2500604"/>
                  <a:gd name="connsiteY25" fmla="*/ 653143 h 690466"/>
                  <a:gd name="connsiteX26" fmla="*/ 1744825 w 2500604"/>
                  <a:gd name="connsiteY26" fmla="*/ 690466 h 690466"/>
                  <a:gd name="connsiteX27" fmla="*/ 2416629 w 2500604"/>
                  <a:gd name="connsiteY27" fmla="*/ 634482 h 690466"/>
                  <a:gd name="connsiteX28" fmla="*/ 2500604 w 2500604"/>
                  <a:gd name="connsiteY28" fmla="*/ 289249 h 690466"/>
                  <a:gd name="connsiteX29" fmla="*/ 2463282 w 2500604"/>
                  <a:gd name="connsiteY29" fmla="*/ 0 h 690466"/>
                  <a:gd name="connsiteX30" fmla="*/ 1194319 w 2500604"/>
                  <a:gd name="connsiteY30" fmla="*/ 121298 h 690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500604" h="690466">
                    <a:moveTo>
                      <a:pt x="1194319" y="121298"/>
                    </a:moveTo>
                    <a:lnTo>
                      <a:pt x="1194319" y="121298"/>
                    </a:lnTo>
                    <a:cubicBezTo>
                      <a:pt x="1166327" y="127519"/>
                      <a:pt x="1137546" y="130892"/>
                      <a:pt x="1110343" y="139960"/>
                    </a:cubicBezTo>
                    <a:cubicBezTo>
                      <a:pt x="1099704" y="143506"/>
                      <a:pt x="1092658" y="154204"/>
                      <a:pt x="1082351" y="158621"/>
                    </a:cubicBezTo>
                    <a:cubicBezTo>
                      <a:pt x="1070564" y="163672"/>
                      <a:pt x="1057312" y="164266"/>
                      <a:pt x="1045029" y="167951"/>
                    </a:cubicBezTo>
                    <a:cubicBezTo>
                      <a:pt x="931447" y="202026"/>
                      <a:pt x="1037746" y="174438"/>
                      <a:pt x="951723" y="195943"/>
                    </a:cubicBezTo>
                    <a:cubicBezTo>
                      <a:pt x="926841" y="208384"/>
                      <a:pt x="903469" y="224470"/>
                      <a:pt x="877078" y="233266"/>
                    </a:cubicBezTo>
                    <a:cubicBezTo>
                      <a:pt x="867747" y="236376"/>
                      <a:pt x="858126" y="238722"/>
                      <a:pt x="849086" y="242596"/>
                    </a:cubicBezTo>
                    <a:cubicBezTo>
                      <a:pt x="836301" y="248075"/>
                      <a:pt x="824548" y="255779"/>
                      <a:pt x="811763" y="261258"/>
                    </a:cubicBezTo>
                    <a:cubicBezTo>
                      <a:pt x="755230" y="285487"/>
                      <a:pt x="814450" y="250583"/>
                      <a:pt x="737119" y="289249"/>
                    </a:cubicBezTo>
                    <a:cubicBezTo>
                      <a:pt x="727089" y="294264"/>
                      <a:pt x="719157" y="302896"/>
                      <a:pt x="709127" y="307911"/>
                    </a:cubicBezTo>
                    <a:cubicBezTo>
                      <a:pt x="694218" y="315365"/>
                      <a:pt x="657755" y="322588"/>
                      <a:pt x="643812" y="326572"/>
                    </a:cubicBezTo>
                    <a:cubicBezTo>
                      <a:pt x="634355" y="329274"/>
                      <a:pt x="625151" y="332792"/>
                      <a:pt x="615821" y="335902"/>
                    </a:cubicBezTo>
                    <a:cubicBezTo>
                      <a:pt x="597160" y="348343"/>
                      <a:pt x="581114" y="366133"/>
                      <a:pt x="559837" y="373225"/>
                    </a:cubicBezTo>
                    <a:cubicBezTo>
                      <a:pt x="513959" y="388517"/>
                      <a:pt x="504971" y="388581"/>
                      <a:pt x="466531" y="410547"/>
                    </a:cubicBezTo>
                    <a:cubicBezTo>
                      <a:pt x="456794" y="416111"/>
                      <a:pt x="447664" y="422691"/>
                      <a:pt x="438539" y="429209"/>
                    </a:cubicBezTo>
                    <a:cubicBezTo>
                      <a:pt x="425885" y="438248"/>
                      <a:pt x="414718" y="449485"/>
                      <a:pt x="401216" y="457200"/>
                    </a:cubicBezTo>
                    <a:cubicBezTo>
                      <a:pt x="392677" y="462080"/>
                      <a:pt x="381822" y="461755"/>
                      <a:pt x="373225" y="466531"/>
                    </a:cubicBezTo>
                    <a:cubicBezTo>
                      <a:pt x="353619" y="477423"/>
                      <a:pt x="333100" y="487994"/>
                      <a:pt x="317241" y="503853"/>
                    </a:cubicBezTo>
                    <a:cubicBezTo>
                      <a:pt x="311021" y="510074"/>
                      <a:pt x="306123" y="517989"/>
                      <a:pt x="298580" y="522515"/>
                    </a:cubicBezTo>
                    <a:cubicBezTo>
                      <a:pt x="290146" y="527575"/>
                      <a:pt x="279919" y="528735"/>
                      <a:pt x="270588" y="531845"/>
                    </a:cubicBezTo>
                    <a:cubicBezTo>
                      <a:pt x="190367" y="585325"/>
                      <a:pt x="291865" y="521206"/>
                      <a:pt x="214604" y="559837"/>
                    </a:cubicBezTo>
                    <a:cubicBezTo>
                      <a:pt x="147284" y="593497"/>
                      <a:pt x="231068" y="564448"/>
                      <a:pt x="149290" y="597160"/>
                    </a:cubicBezTo>
                    <a:cubicBezTo>
                      <a:pt x="149263" y="597171"/>
                      <a:pt x="79324" y="620481"/>
                      <a:pt x="65314" y="625151"/>
                    </a:cubicBezTo>
                    <a:cubicBezTo>
                      <a:pt x="55984" y="628261"/>
                      <a:pt x="45506" y="629027"/>
                      <a:pt x="37323" y="634482"/>
                    </a:cubicBezTo>
                    <a:cubicBezTo>
                      <a:pt x="6743" y="654868"/>
                      <a:pt x="20545" y="653143"/>
                      <a:pt x="0" y="653143"/>
                    </a:cubicBezTo>
                    <a:lnTo>
                      <a:pt x="1744825" y="690466"/>
                    </a:lnTo>
                    <a:lnTo>
                      <a:pt x="2416629" y="634482"/>
                    </a:lnTo>
                    <a:lnTo>
                      <a:pt x="2500604" y="289249"/>
                    </a:lnTo>
                    <a:lnTo>
                      <a:pt x="2463282" y="0"/>
                    </a:lnTo>
                    <a:lnTo>
                      <a:pt x="1194319" y="121298"/>
                    </a:lnTo>
                    <a:close/>
                  </a:path>
                </a:pathLst>
              </a:cu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3" name="Straight Connector 22"/>
              <p:cNvCxnSpPr>
                <a:stCxn id="22" idx="29"/>
              </p:cNvCxnSpPr>
              <p:nvPr/>
            </p:nvCxnSpPr>
            <p:spPr>
              <a:xfrm flipV="1">
                <a:off x="10207690" y="3125755"/>
                <a:ext cx="503853" cy="3545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22" idx="27"/>
              </p:cNvCxnSpPr>
              <p:nvPr/>
            </p:nvCxnSpPr>
            <p:spPr>
              <a:xfrm>
                <a:off x="10161037" y="4114800"/>
                <a:ext cx="569167" cy="23326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10711543" y="3125755"/>
                <a:ext cx="0" cy="120364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Freeform 25"/>
              <p:cNvSpPr/>
              <p:nvPr/>
            </p:nvSpPr>
            <p:spPr>
              <a:xfrm>
                <a:off x="10133045" y="3153747"/>
                <a:ext cx="587828" cy="1203649"/>
              </a:xfrm>
              <a:custGeom>
                <a:avLst/>
                <a:gdLst>
                  <a:gd name="connsiteX0" fmla="*/ 65314 w 587828"/>
                  <a:gd name="connsiteY0" fmla="*/ 317241 h 1203649"/>
                  <a:gd name="connsiteX1" fmla="*/ 65314 w 587828"/>
                  <a:gd name="connsiteY1" fmla="*/ 317241 h 1203649"/>
                  <a:gd name="connsiteX2" fmla="*/ 130628 w 587828"/>
                  <a:gd name="connsiteY2" fmla="*/ 261257 h 1203649"/>
                  <a:gd name="connsiteX3" fmla="*/ 214604 w 587828"/>
                  <a:gd name="connsiteY3" fmla="*/ 195943 h 1203649"/>
                  <a:gd name="connsiteX4" fmla="*/ 270588 w 587828"/>
                  <a:gd name="connsiteY4" fmla="*/ 177282 h 1203649"/>
                  <a:gd name="connsiteX5" fmla="*/ 317241 w 587828"/>
                  <a:gd name="connsiteY5" fmla="*/ 149290 h 1203649"/>
                  <a:gd name="connsiteX6" fmla="*/ 345233 w 587828"/>
                  <a:gd name="connsiteY6" fmla="*/ 130629 h 1203649"/>
                  <a:gd name="connsiteX7" fmla="*/ 373224 w 587828"/>
                  <a:gd name="connsiteY7" fmla="*/ 121298 h 1203649"/>
                  <a:gd name="connsiteX8" fmla="*/ 401216 w 587828"/>
                  <a:gd name="connsiteY8" fmla="*/ 102637 h 1203649"/>
                  <a:gd name="connsiteX9" fmla="*/ 457200 w 587828"/>
                  <a:gd name="connsiteY9" fmla="*/ 83975 h 1203649"/>
                  <a:gd name="connsiteX10" fmla="*/ 541175 w 587828"/>
                  <a:gd name="connsiteY10" fmla="*/ 37322 h 1203649"/>
                  <a:gd name="connsiteX11" fmla="*/ 559837 w 587828"/>
                  <a:gd name="connsiteY11" fmla="*/ 18661 h 1203649"/>
                  <a:gd name="connsiteX12" fmla="*/ 587828 w 587828"/>
                  <a:gd name="connsiteY12" fmla="*/ 0 h 1203649"/>
                  <a:gd name="connsiteX13" fmla="*/ 578498 w 587828"/>
                  <a:gd name="connsiteY13" fmla="*/ 1203649 h 1203649"/>
                  <a:gd name="connsiteX14" fmla="*/ 0 w 587828"/>
                  <a:gd name="connsiteY14" fmla="*/ 961053 h 1203649"/>
                  <a:gd name="connsiteX15" fmla="*/ 111967 w 587828"/>
                  <a:gd name="connsiteY15" fmla="*/ 653143 h 1203649"/>
                  <a:gd name="connsiteX16" fmla="*/ 65314 w 587828"/>
                  <a:gd name="connsiteY16" fmla="*/ 317241 h 1203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87828" h="1203649">
                    <a:moveTo>
                      <a:pt x="65314" y="317241"/>
                    </a:moveTo>
                    <a:lnTo>
                      <a:pt x="65314" y="317241"/>
                    </a:lnTo>
                    <a:cubicBezTo>
                      <a:pt x="87085" y="298580"/>
                      <a:pt x="109314" y="280439"/>
                      <a:pt x="130628" y="261257"/>
                    </a:cubicBezTo>
                    <a:cubicBezTo>
                      <a:pt x="159042" y="235684"/>
                      <a:pt x="173878" y="209518"/>
                      <a:pt x="214604" y="195943"/>
                    </a:cubicBezTo>
                    <a:lnTo>
                      <a:pt x="270588" y="177282"/>
                    </a:lnTo>
                    <a:cubicBezTo>
                      <a:pt x="307036" y="140832"/>
                      <a:pt x="268792" y="173514"/>
                      <a:pt x="317241" y="149290"/>
                    </a:cubicBezTo>
                    <a:cubicBezTo>
                      <a:pt x="327271" y="144275"/>
                      <a:pt x="335203" y="135644"/>
                      <a:pt x="345233" y="130629"/>
                    </a:cubicBezTo>
                    <a:cubicBezTo>
                      <a:pt x="354030" y="126231"/>
                      <a:pt x="364427" y="125696"/>
                      <a:pt x="373224" y="121298"/>
                    </a:cubicBezTo>
                    <a:cubicBezTo>
                      <a:pt x="383254" y="116283"/>
                      <a:pt x="390969" y="107191"/>
                      <a:pt x="401216" y="102637"/>
                    </a:cubicBezTo>
                    <a:cubicBezTo>
                      <a:pt x="419191" y="94648"/>
                      <a:pt x="440833" y="94886"/>
                      <a:pt x="457200" y="83975"/>
                    </a:cubicBezTo>
                    <a:cubicBezTo>
                      <a:pt x="521367" y="41198"/>
                      <a:pt x="491907" y="53746"/>
                      <a:pt x="541175" y="37322"/>
                    </a:cubicBezTo>
                    <a:cubicBezTo>
                      <a:pt x="547396" y="31102"/>
                      <a:pt x="552968" y="24156"/>
                      <a:pt x="559837" y="18661"/>
                    </a:cubicBezTo>
                    <a:cubicBezTo>
                      <a:pt x="568593" y="11656"/>
                      <a:pt x="587828" y="0"/>
                      <a:pt x="587828" y="0"/>
                    </a:cubicBezTo>
                    <a:lnTo>
                      <a:pt x="578498" y="1203649"/>
                    </a:lnTo>
                    <a:lnTo>
                      <a:pt x="0" y="961053"/>
                    </a:lnTo>
                    <a:lnTo>
                      <a:pt x="111967" y="653143"/>
                    </a:lnTo>
                    <a:lnTo>
                      <a:pt x="65314" y="317241"/>
                    </a:lnTo>
                    <a:close/>
                  </a:path>
                </a:pathLst>
              </a:cu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7940351" y="3592286"/>
                <a:ext cx="933061" cy="466530"/>
              </a:xfrm>
              <a:custGeom>
                <a:avLst/>
                <a:gdLst>
                  <a:gd name="connsiteX0" fmla="*/ 905123 w 923784"/>
                  <a:gd name="connsiteY0" fmla="*/ 0 h 391885"/>
                  <a:gd name="connsiteX1" fmla="*/ 905123 w 923784"/>
                  <a:gd name="connsiteY1" fmla="*/ 0 h 391885"/>
                  <a:gd name="connsiteX2" fmla="*/ 830478 w 923784"/>
                  <a:gd name="connsiteY2" fmla="*/ 37322 h 391885"/>
                  <a:gd name="connsiteX3" fmla="*/ 793156 w 923784"/>
                  <a:gd name="connsiteY3" fmla="*/ 46653 h 391885"/>
                  <a:gd name="connsiteX4" fmla="*/ 765164 w 923784"/>
                  <a:gd name="connsiteY4" fmla="*/ 65314 h 391885"/>
                  <a:gd name="connsiteX5" fmla="*/ 709180 w 923784"/>
                  <a:gd name="connsiteY5" fmla="*/ 83975 h 391885"/>
                  <a:gd name="connsiteX6" fmla="*/ 681189 w 923784"/>
                  <a:gd name="connsiteY6" fmla="*/ 93306 h 391885"/>
                  <a:gd name="connsiteX7" fmla="*/ 653197 w 923784"/>
                  <a:gd name="connsiteY7" fmla="*/ 102636 h 391885"/>
                  <a:gd name="connsiteX8" fmla="*/ 625205 w 923784"/>
                  <a:gd name="connsiteY8" fmla="*/ 121298 h 391885"/>
                  <a:gd name="connsiteX9" fmla="*/ 550560 w 923784"/>
                  <a:gd name="connsiteY9" fmla="*/ 139959 h 391885"/>
                  <a:gd name="connsiteX10" fmla="*/ 522568 w 923784"/>
                  <a:gd name="connsiteY10" fmla="*/ 158620 h 391885"/>
                  <a:gd name="connsiteX11" fmla="*/ 466584 w 923784"/>
                  <a:gd name="connsiteY11" fmla="*/ 177281 h 391885"/>
                  <a:gd name="connsiteX12" fmla="*/ 410601 w 923784"/>
                  <a:gd name="connsiteY12" fmla="*/ 195942 h 391885"/>
                  <a:gd name="connsiteX13" fmla="*/ 373278 w 923784"/>
                  <a:gd name="connsiteY13" fmla="*/ 205273 h 391885"/>
                  <a:gd name="connsiteX14" fmla="*/ 317295 w 923784"/>
                  <a:gd name="connsiteY14" fmla="*/ 223934 h 391885"/>
                  <a:gd name="connsiteX15" fmla="*/ 279972 w 923784"/>
                  <a:gd name="connsiteY15" fmla="*/ 233265 h 391885"/>
                  <a:gd name="connsiteX16" fmla="*/ 223989 w 923784"/>
                  <a:gd name="connsiteY16" fmla="*/ 251926 h 391885"/>
                  <a:gd name="connsiteX17" fmla="*/ 177335 w 923784"/>
                  <a:gd name="connsiteY17" fmla="*/ 279918 h 391885"/>
                  <a:gd name="connsiteX18" fmla="*/ 149344 w 923784"/>
                  <a:gd name="connsiteY18" fmla="*/ 298579 h 391885"/>
                  <a:gd name="connsiteX19" fmla="*/ 121352 w 923784"/>
                  <a:gd name="connsiteY19" fmla="*/ 307910 h 391885"/>
                  <a:gd name="connsiteX20" fmla="*/ 28046 w 923784"/>
                  <a:gd name="connsiteY20" fmla="*/ 363893 h 391885"/>
                  <a:gd name="connsiteX21" fmla="*/ 54 w 923784"/>
                  <a:gd name="connsiteY21" fmla="*/ 391885 h 391885"/>
                  <a:gd name="connsiteX22" fmla="*/ 923784 w 923784"/>
                  <a:gd name="connsiteY22" fmla="*/ 382555 h 391885"/>
                  <a:gd name="connsiteX23" fmla="*/ 905123 w 923784"/>
                  <a:gd name="connsiteY23" fmla="*/ 0 h 391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923784" h="391885">
                    <a:moveTo>
                      <a:pt x="905123" y="0"/>
                    </a:moveTo>
                    <a:lnTo>
                      <a:pt x="905123" y="0"/>
                    </a:lnTo>
                    <a:cubicBezTo>
                      <a:pt x="880241" y="12441"/>
                      <a:pt x="856157" y="26623"/>
                      <a:pt x="830478" y="37322"/>
                    </a:cubicBezTo>
                    <a:cubicBezTo>
                      <a:pt x="818641" y="42254"/>
                      <a:pt x="804943" y="41601"/>
                      <a:pt x="793156" y="46653"/>
                    </a:cubicBezTo>
                    <a:cubicBezTo>
                      <a:pt x="782849" y="51070"/>
                      <a:pt x="775412" y="60760"/>
                      <a:pt x="765164" y="65314"/>
                    </a:cubicBezTo>
                    <a:cubicBezTo>
                      <a:pt x="747189" y="73303"/>
                      <a:pt x="727841" y="77754"/>
                      <a:pt x="709180" y="83975"/>
                    </a:cubicBezTo>
                    <a:lnTo>
                      <a:pt x="681189" y="93306"/>
                    </a:lnTo>
                    <a:lnTo>
                      <a:pt x="653197" y="102636"/>
                    </a:lnTo>
                    <a:cubicBezTo>
                      <a:pt x="643866" y="108857"/>
                      <a:pt x="635744" y="117466"/>
                      <a:pt x="625205" y="121298"/>
                    </a:cubicBezTo>
                    <a:cubicBezTo>
                      <a:pt x="601102" y="130063"/>
                      <a:pt x="550560" y="139959"/>
                      <a:pt x="550560" y="139959"/>
                    </a:cubicBezTo>
                    <a:cubicBezTo>
                      <a:pt x="541229" y="146179"/>
                      <a:pt x="532816" y="154066"/>
                      <a:pt x="522568" y="158620"/>
                    </a:cubicBezTo>
                    <a:cubicBezTo>
                      <a:pt x="504593" y="166609"/>
                      <a:pt x="485245" y="171060"/>
                      <a:pt x="466584" y="177281"/>
                    </a:cubicBezTo>
                    <a:lnTo>
                      <a:pt x="410601" y="195942"/>
                    </a:lnTo>
                    <a:cubicBezTo>
                      <a:pt x="398160" y="199052"/>
                      <a:pt x="385561" y="201588"/>
                      <a:pt x="373278" y="205273"/>
                    </a:cubicBezTo>
                    <a:cubicBezTo>
                      <a:pt x="354437" y="210925"/>
                      <a:pt x="336378" y="219163"/>
                      <a:pt x="317295" y="223934"/>
                    </a:cubicBezTo>
                    <a:cubicBezTo>
                      <a:pt x="304854" y="227044"/>
                      <a:pt x="292255" y="229580"/>
                      <a:pt x="279972" y="233265"/>
                    </a:cubicBezTo>
                    <a:cubicBezTo>
                      <a:pt x="261131" y="238917"/>
                      <a:pt x="223989" y="251926"/>
                      <a:pt x="223989" y="251926"/>
                    </a:cubicBezTo>
                    <a:cubicBezTo>
                      <a:pt x="187537" y="288376"/>
                      <a:pt x="225786" y="255692"/>
                      <a:pt x="177335" y="279918"/>
                    </a:cubicBezTo>
                    <a:cubicBezTo>
                      <a:pt x="167305" y="284933"/>
                      <a:pt x="159374" y="293564"/>
                      <a:pt x="149344" y="298579"/>
                    </a:cubicBezTo>
                    <a:cubicBezTo>
                      <a:pt x="140547" y="302978"/>
                      <a:pt x="130392" y="304036"/>
                      <a:pt x="121352" y="307910"/>
                    </a:cubicBezTo>
                    <a:cubicBezTo>
                      <a:pt x="81182" y="325126"/>
                      <a:pt x="67848" y="337358"/>
                      <a:pt x="28046" y="363893"/>
                    </a:cubicBezTo>
                    <a:cubicBezTo>
                      <a:pt x="-2534" y="384280"/>
                      <a:pt x="54" y="371341"/>
                      <a:pt x="54" y="391885"/>
                    </a:cubicBezTo>
                    <a:lnTo>
                      <a:pt x="923784" y="382555"/>
                    </a:lnTo>
                    <a:lnTo>
                      <a:pt x="905123" y="0"/>
                    </a:lnTo>
                    <a:close/>
                  </a:path>
                </a:pathLst>
              </a:custGeom>
              <a:gradFill>
                <a:gsLst>
                  <a:gs pos="100000">
                    <a:schemeClr val="tx1">
                      <a:lumMod val="50000"/>
                    </a:schemeClr>
                  </a:gs>
                  <a:gs pos="100000">
                    <a:schemeClr val="bg2">
                      <a:shade val="94000"/>
                      <a:hueMod val="22000"/>
                      <a:satMod val="220000"/>
                      <a:lumMod val="62000"/>
                    </a:schemeClr>
                  </a:gs>
                </a:gsLst>
                <a:lin ang="6120000" scaled="1"/>
              </a:gra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9358604" y="3928188"/>
                <a:ext cx="494523" cy="727788"/>
              </a:xfrm>
              <a:custGeom>
                <a:avLst/>
                <a:gdLst>
                  <a:gd name="connsiteX0" fmla="*/ 0 w 494523"/>
                  <a:gd name="connsiteY0" fmla="*/ 18661 h 727788"/>
                  <a:gd name="connsiteX1" fmla="*/ 0 w 494523"/>
                  <a:gd name="connsiteY1" fmla="*/ 18661 h 727788"/>
                  <a:gd name="connsiteX2" fmla="*/ 27992 w 494523"/>
                  <a:gd name="connsiteY2" fmla="*/ 149290 h 727788"/>
                  <a:gd name="connsiteX3" fmla="*/ 37323 w 494523"/>
                  <a:gd name="connsiteY3" fmla="*/ 186612 h 727788"/>
                  <a:gd name="connsiteX4" fmla="*/ 55984 w 494523"/>
                  <a:gd name="connsiteY4" fmla="*/ 214604 h 727788"/>
                  <a:gd name="connsiteX5" fmla="*/ 65314 w 494523"/>
                  <a:gd name="connsiteY5" fmla="*/ 242596 h 727788"/>
                  <a:gd name="connsiteX6" fmla="*/ 102637 w 494523"/>
                  <a:gd name="connsiteY6" fmla="*/ 317241 h 727788"/>
                  <a:gd name="connsiteX7" fmla="*/ 121298 w 494523"/>
                  <a:gd name="connsiteY7" fmla="*/ 373224 h 727788"/>
                  <a:gd name="connsiteX8" fmla="*/ 158620 w 494523"/>
                  <a:gd name="connsiteY8" fmla="*/ 429208 h 727788"/>
                  <a:gd name="connsiteX9" fmla="*/ 177282 w 494523"/>
                  <a:gd name="connsiteY9" fmla="*/ 466530 h 727788"/>
                  <a:gd name="connsiteX10" fmla="*/ 214604 w 494523"/>
                  <a:gd name="connsiteY10" fmla="*/ 522514 h 727788"/>
                  <a:gd name="connsiteX11" fmla="*/ 233265 w 494523"/>
                  <a:gd name="connsiteY11" fmla="*/ 550506 h 727788"/>
                  <a:gd name="connsiteX12" fmla="*/ 261257 w 494523"/>
                  <a:gd name="connsiteY12" fmla="*/ 606490 h 727788"/>
                  <a:gd name="connsiteX13" fmla="*/ 289249 w 494523"/>
                  <a:gd name="connsiteY13" fmla="*/ 625151 h 727788"/>
                  <a:gd name="connsiteX14" fmla="*/ 326572 w 494523"/>
                  <a:gd name="connsiteY14" fmla="*/ 690465 h 727788"/>
                  <a:gd name="connsiteX15" fmla="*/ 354563 w 494523"/>
                  <a:gd name="connsiteY15" fmla="*/ 727788 h 727788"/>
                  <a:gd name="connsiteX16" fmla="*/ 354563 w 494523"/>
                  <a:gd name="connsiteY16" fmla="*/ 727788 h 727788"/>
                  <a:gd name="connsiteX17" fmla="*/ 494523 w 494523"/>
                  <a:gd name="connsiteY17" fmla="*/ 0 h 727788"/>
                  <a:gd name="connsiteX18" fmla="*/ 0 w 494523"/>
                  <a:gd name="connsiteY18" fmla="*/ 18661 h 727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94523" h="727788">
                    <a:moveTo>
                      <a:pt x="0" y="18661"/>
                    </a:moveTo>
                    <a:lnTo>
                      <a:pt x="0" y="18661"/>
                    </a:lnTo>
                    <a:cubicBezTo>
                      <a:pt x="38383" y="229773"/>
                      <a:pt x="2584" y="60365"/>
                      <a:pt x="27992" y="149290"/>
                    </a:cubicBezTo>
                    <a:cubicBezTo>
                      <a:pt x="31515" y="161620"/>
                      <a:pt x="32271" y="174825"/>
                      <a:pt x="37323" y="186612"/>
                    </a:cubicBezTo>
                    <a:cubicBezTo>
                      <a:pt x="41740" y="196919"/>
                      <a:pt x="49764" y="205273"/>
                      <a:pt x="55984" y="214604"/>
                    </a:cubicBezTo>
                    <a:cubicBezTo>
                      <a:pt x="59094" y="223935"/>
                      <a:pt x="61244" y="233642"/>
                      <a:pt x="65314" y="242596"/>
                    </a:cubicBezTo>
                    <a:cubicBezTo>
                      <a:pt x="76825" y="267921"/>
                      <a:pt x="93840" y="290850"/>
                      <a:pt x="102637" y="317241"/>
                    </a:cubicBezTo>
                    <a:cubicBezTo>
                      <a:pt x="108857" y="335902"/>
                      <a:pt x="110387" y="356857"/>
                      <a:pt x="121298" y="373224"/>
                    </a:cubicBezTo>
                    <a:cubicBezTo>
                      <a:pt x="133739" y="391885"/>
                      <a:pt x="148589" y="409148"/>
                      <a:pt x="158620" y="429208"/>
                    </a:cubicBezTo>
                    <a:cubicBezTo>
                      <a:pt x="164841" y="441649"/>
                      <a:pt x="170126" y="454603"/>
                      <a:pt x="177282" y="466530"/>
                    </a:cubicBezTo>
                    <a:cubicBezTo>
                      <a:pt x="188821" y="485762"/>
                      <a:pt x="202163" y="503853"/>
                      <a:pt x="214604" y="522514"/>
                    </a:cubicBezTo>
                    <a:cubicBezTo>
                      <a:pt x="220824" y="531845"/>
                      <a:pt x="229719" y="539867"/>
                      <a:pt x="233265" y="550506"/>
                    </a:cubicBezTo>
                    <a:cubicBezTo>
                      <a:pt x="240854" y="573271"/>
                      <a:pt x="243170" y="588403"/>
                      <a:pt x="261257" y="606490"/>
                    </a:cubicBezTo>
                    <a:cubicBezTo>
                      <a:pt x="269186" y="614419"/>
                      <a:pt x="279918" y="618931"/>
                      <a:pt x="289249" y="625151"/>
                    </a:cubicBezTo>
                    <a:cubicBezTo>
                      <a:pt x="304391" y="670576"/>
                      <a:pt x="291266" y="641037"/>
                      <a:pt x="326572" y="690465"/>
                    </a:cubicBezTo>
                    <a:cubicBezTo>
                      <a:pt x="352951" y="727396"/>
                      <a:pt x="335234" y="708457"/>
                      <a:pt x="354563" y="727788"/>
                    </a:cubicBezTo>
                    <a:lnTo>
                      <a:pt x="354563" y="727788"/>
                    </a:lnTo>
                    <a:lnTo>
                      <a:pt x="494523" y="0"/>
                    </a:lnTo>
                    <a:lnTo>
                      <a:pt x="0" y="18661"/>
                    </a:lnTo>
                    <a:close/>
                  </a:path>
                </a:pathLst>
              </a:cu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10730204" y="3149081"/>
                <a:ext cx="643812" cy="1129004"/>
              </a:xfrm>
              <a:custGeom>
                <a:avLst/>
                <a:gdLst>
                  <a:gd name="connsiteX0" fmla="*/ 0 w 643812"/>
                  <a:gd name="connsiteY0" fmla="*/ 130629 h 1129004"/>
                  <a:gd name="connsiteX1" fmla="*/ 0 w 643812"/>
                  <a:gd name="connsiteY1" fmla="*/ 130629 h 1129004"/>
                  <a:gd name="connsiteX2" fmla="*/ 223935 w 643812"/>
                  <a:gd name="connsiteY2" fmla="*/ 0 h 1129004"/>
                  <a:gd name="connsiteX3" fmla="*/ 167951 w 643812"/>
                  <a:gd name="connsiteY3" fmla="*/ 177282 h 1129004"/>
                  <a:gd name="connsiteX4" fmla="*/ 429208 w 643812"/>
                  <a:gd name="connsiteY4" fmla="*/ 102637 h 1129004"/>
                  <a:gd name="connsiteX5" fmla="*/ 289249 w 643812"/>
                  <a:gd name="connsiteY5" fmla="*/ 326572 h 1129004"/>
                  <a:gd name="connsiteX6" fmla="*/ 606490 w 643812"/>
                  <a:gd name="connsiteY6" fmla="*/ 354564 h 1129004"/>
                  <a:gd name="connsiteX7" fmla="*/ 438539 w 643812"/>
                  <a:gd name="connsiteY7" fmla="*/ 466531 h 1129004"/>
                  <a:gd name="connsiteX8" fmla="*/ 643812 w 643812"/>
                  <a:gd name="connsiteY8" fmla="*/ 615821 h 1129004"/>
                  <a:gd name="connsiteX9" fmla="*/ 410547 w 643812"/>
                  <a:gd name="connsiteY9" fmla="*/ 597160 h 1129004"/>
                  <a:gd name="connsiteX10" fmla="*/ 541176 w 643812"/>
                  <a:gd name="connsiteY10" fmla="*/ 802433 h 1129004"/>
                  <a:gd name="connsiteX11" fmla="*/ 279918 w 643812"/>
                  <a:gd name="connsiteY11" fmla="*/ 765111 h 1129004"/>
                  <a:gd name="connsiteX12" fmla="*/ 345233 w 643812"/>
                  <a:gd name="connsiteY12" fmla="*/ 1007707 h 1129004"/>
                  <a:gd name="connsiteX13" fmla="*/ 158620 w 643812"/>
                  <a:gd name="connsiteY13" fmla="*/ 905070 h 1129004"/>
                  <a:gd name="connsiteX14" fmla="*/ 130629 w 643812"/>
                  <a:gd name="connsiteY14" fmla="*/ 1129004 h 1129004"/>
                  <a:gd name="connsiteX15" fmla="*/ 0 w 643812"/>
                  <a:gd name="connsiteY15" fmla="*/ 886409 h 1129004"/>
                  <a:gd name="connsiteX16" fmla="*/ 0 w 643812"/>
                  <a:gd name="connsiteY16" fmla="*/ 130629 h 1129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43812" h="1129004">
                    <a:moveTo>
                      <a:pt x="0" y="130629"/>
                    </a:moveTo>
                    <a:lnTo>
                      <a:pt x="0" y="130629"/>
                    </a:lnTo>
                    <a:lnTo>
                      <a:pt x="223935" y="0"/>
                    </a:lnTo>
                    <a:lnTo>
                      <a:pt x="167951" y="177282"/>
                    </a:lnTo>
                    <a:lnTo>
                      <a:pt x="429208" y="102637"/>
                    </a:lnTo>
                    <a:lnTo>
                      <a:pt x="289249" y="326572"/>
                    </a:lnTo>
                    <a:lnTo>
                      <a:pt x="606490" y="354564"/>
                    </a:lnTo>
                    <a:lnTo>
                      <a:pt x="438539" y="466531"/>
                    </a:lnTo>
                    <a:lnTo>
                      <a:pt x="643812" y="615821"/>
                    </a:lnTo>
                    <a:lnTo>
                      <a:pt x="410547" y="597160"/>
                    </a:lnTo>
                    <a:lnTo>
                      <a:pt x="541176" y="802433"/>
                    </a:lnTo>
                    <a:lnTo>
                      <a:pt x="279918" y="765111"/>
                    </a:lnTo>
                    <a:lnTo>
                      <a:pt x="345233" y="1007707"/>
                    </a:lnTo>
                    <a:lnTo>
                      <a:pt x="158620" y="905070"/>
                    </a:lnTo>
                    <a:lnTo>
                      <a:pt x="130629" y="1129004"/>
                    </a:lnTo>
                    <a:lnTo>
                      <a:pt x="0" y="886409"/>
                    </a:lnTo>
                    <a:lnTo>
                      <a:pt x="0" y="130629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10717427" y="3286419"/>
                <a:ext cx="420130" cy="717170"/>
              </a:xfrm>
              <a:custGeom>
                <a:avLst/>
                <a:gdLst>
                  <a:gd name="connsiteX0" fmla="*/ 0 w 420130"/>
                  <a:gd name="connsiteY0" fmla="*/ 132284 h 717170"/>
                  <a:gd name="connsiteX1" fmla="*/ 0 w 420130"/>
                  <a:gd name="connsiteY1" fmla="*/ 132284 h 717170"/>
                  <a:gd name="connsiteX2" fmla="*/ 41189 w 420130"/>
                  <a:gd name="connsiteY2" fmla="*/ 74619 h 717170"/>
                  <a:gd name="connsiteX3" fmla="*/ 65903 w 420130"/>
                  <a:gd name="connsiteY3" fmla="*/ 49905 h 717170"/>
                  <a:gd name="connsiteX4" fmla="*/ 82378 w 420130"/>
                  <a:gd name="connsiteY4" fmla="*/ 25192 h 717170"/>
                  <a:gd name="connsiteX5" fmla="*/ 131805 w 420130"/>
                  <a:gd name="connsiteY5" fmla="*/ 478 h 717170"/>
                  <a:gd name="connsiteX6" fmla="*/ 148281 w 420130"/>
                  <a:gd name="connsiteY6" fmla="*/ 478 h 717170"/>
                  <a:gd name="connsiteX7" fmla="*/ 148281 w 420130"/>
                  <a:gd name="connsiteY7" fmla="*/ 478 h 717170"/>
                  <a:gd name="connsiteX8" fmla="*/ 107092 w 420130"/>
                  <a:gd name="connsiteY8" fmla="*/ 165235 h 717170"/>
                  <a:gd name="connsiteX9" fmla="*/ 296562 w 420130"/>
                  <a:gd name="connsiteY9" fmla="*/ 99332 h 717170"/>
                  <a:gd name="connsiteX10" fmla="*/ 189470 w 420130"/>
                  <a:gd name="connsiteY10" fmla="*/ 280565 h 717170"/>
                  <a:gd name="connsiteX11" fmla="*/ 420130 w 420130"/>
                  <a:gd name="connsiteY11" fmla="*/ 305278 h 717170"/>
                  <a:gd name="connsiteX12" fmla="*/ 238897 w 420130"/>
                  <a:gd name="connsiteY12" fmla="*/ 404132 h 717170"/>
                  <a:gd name="connsiteX13" fmla="*/ 411892 w 420130"/>
                  <a:gd name="connsiteY13" fmla="*/ 395895 h 717170"/>
                  <a:gd name="connsiteX14" fmla="*/ 296562 w 420130"/>
                  <a:gd name="connsiteY14" fmla="*/ 461797 h 717170"/>
                  <a:gd name="connsiteX15" fmla="*/ 420130 w 420130"/>
                  <a:gd name="connsiteY15" fmla="*/ 577127 h 717170"/>
                  <a:gd name="connsiteX16" fmla="*/ 172995 w 420130"/>
                  <a:gd name="connsiteY16" fmla="*/ 535938 h 717170"/>
                  <a:gd name="connsiteX17" fmla="*/ 238897 w 420130"/>
                  <a:gd name="connsiteY17" fmla="*/ 717170 h 717170"/>
                  <a:gd name="connsiteX18" fmla="*/ 57665 w 420130"/>
                  <a:gd name="connsiteY18" fmla="*/ 593603 h 717170"/>
                  <a:gd name="connsiteX19" fmla="*/ 115330 w 420130"/>
                  <a:gd name="connsiteY19" fmla="*/ 700695 h 717170"/>
                  <a:gd name="connsiteX20" fmla="*/ 0 w 420130"/>
                  <a:gd name="connsiteY20" fmla="*/ 577127 h 717170"/>
                  <a:gd name="connsiteX21" fmla="*/ 0 w 420130"/>
                  <a:gd name="connsiteY21" fmla="*/ 132284 h 717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20130" h="717170">
                    <a:moveTo>
                      <a:pt x="0" y="132284"/>
                    </a:moveTo>
                    <a:lnTo>
                      <a:pt x="0" y="132284"/>
                    </a:lnTo>
                    <a:cubicBezTo>
                      <a:pt x="13730" y="113062"/>
                      <a:pt x="26433" y="93064"/>
                      <a:pt x="41189" y="74619"/>
                    </a:cubicBezTo>
                    <a:cubicBezTo>
                      <a:pt x="48467" y="65522"/>
                      <a:pt x="58445" y="58855"/>
                      <a:pt x="65903" y="49905"/>
                    </a:cubicBezTo>
                    <a:cubicBezTo>
                      <a:pt x="72241" y="42299"/>
                      <a:pt x="75377" y="32193"/>
                      <a:pt x="82378" y="25192"/>
                    </a:cubicBezTo>
                    <a:cubicBezTo>
                      <a:pt x="94527" y="13043"/>
                      <a:pt x="115055" y="3828"/>
                      <a:pt x="131805" y="478"/>
                    </a:cubicBezTo>
                    <a:cubicBezTo>
                      <a:pt x="137190" y="-599"/>
                      <a:pt x="142789" y="478"/>
                      <a:pt x="148281" y="478"/>
                    </a:cubicBezTo>
                    <a:lnTo>
                      <a:pt x="148281" y="478"/>
                    </a:lnTo>
                    <a:lnTo>
                      <a:pt x="107092" y="165235"/>
                    </a:lnTo>
                    <a:lnTo>
                      <a:pt x="296562" y="99332"/>
                    </a:lnTo>
                    <a:lnTo>
                      <a:pt x="189470" y="280565"/>
                    </a:lnTo>
                    <a:lnTo>
                      <a:pt x="420130" y="305278"/>
                    </a:lnTo>
                    <a:lnTo>
                      <a:pt x="238897" y="404132"/>
                    </a:lnTo>
                    <a:lnTo>
                      <a:pt x="411892" y="395895"/>
                    </a:lnTo>
                    <a:lnTo>
                      <a:pt x="296562" y="461797"/>
                    </a:lnTo>
                    <a:lnTo>
                      <a:pt x="420130" y="577127"/>
                    </a:lnTo>
                    <a:lnTo>
                      <a:pt x="172995" y="535938"/>
                    </a:lnTo>
                    <a:lnTo>
                      <a:pt x="238897" y="717170"/>
                    </a:lnTo>
                    <a:lnTo>
                      <a:pt x="57665" y="593603"/>
                    </a:lnTo>
                    <a:lnTo>
                      <a:pt x="115330" y="700695"/>
                    </a:lnTo>
                    <a:lnTo>
                      <a:pt x="0" y="577127"/>
                    </a:lnTo>
                    <a:lnTo>
                      <a:pt x="0" y="132284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" name="Isosceles Triangle 30"/>
              <p:cNvSpPr/>
              <p:nvPr/>
            </p:nvSpPr>
            <p:spPr>
              <a:xfrm rot="16200000">
                <a:off x="9166225" y="3159265"/>
                <a:ext cx="384757" cy="143872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7" name="5-Point Star 6"/>
          <p:cNvSpPr/>
          <p:nvPr/>
        </p:nvSpPr>
        <p:spPr>
          <a:xfrm>
            <a:off x="11108236" y="215153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5-Point Star 31"/>
          <p:cNvSpPr/>
          <p:nvPr/>
        </p:nvSpPr>
        <p:spPr>
          <a:xfrm>
            <a:off x="894835" y="243840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5-Point Star 32"/>
          <p:cNvSpPr/>
          <p:nvPr/>
        </p:nvSpPr>
        <p:spPr>
          <a:xfrm>
            <a:off x="294636" y="1516828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5-Point Star 33"/>
          <p:cNvSpPr/>
          <p:nvPr/>
        </p:nvSpPr>
        <p:spPr>
          <a:xfrm>
            <a:off x="1726615" y="883333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5-Point Star 34"/>
          <p:cNvSpPr/>
          <p:nvPr/>
        </p:nvSpPr>
        <p:spPr>
          <a:xfrm>
            <a:off x="1469775" y="2102716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5-Point Star 35"/>
          <p:cNvSpPr/>
          <p:nvPr/>
        </p:nvSpPr>
        <p:spPr>
          <a:xfrm>
            <a:off x="5450013" y="899637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5-Point Star 36"/>
          <p:cNvSpPr/>
          <p:nvPr/>
        </p:nvSpPr>
        <p:spPr>
          <a:xfrm>
            <a:off x="2505094" y="1872895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5-Point Star 37"/>
          <p:cNvSpPr/>
          <p:nvPr/>
        </p:nvSpPr>
        <p:spPr>
          <a:xfrm>
            <a:off x="2533698" y="485300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5-Point Star 38"/>
          <p:cNvSpPr/>
          <p:nvPr/>
        </p:nvSpPr>
        <p:spPr>
          <a:xfrm>
            <a:off x="4104476" y="784982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5-Point Star 39"/>
          <p:cNvSpPr/>
          <p:nvPr/>
        </p:nvSpPr>
        <p:spPr>
          <a:xfrm>
            <a:off x="3611484" y="1597385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5-Point Star 40"/>
          <p:cNvSpPr/>
          <p:nvPr/>
        </p:nvSpPr>
        <p:spPr>
          <a:xfrm>
            <a:off x="5924299" y="215153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5-Point Star 41"/>
          <p:cNvSpPr/>
          <p:nvPr/>
        </p:nvSpPr>
        <p:spPr>
          <a:xfrm>
            <a:off x="6331816" y="1457660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5-Point Star 42"/>
          <p:cNvSpPr/>
          <p:nvPr/>
        </p:nvSpPr>
        <p:spPr>
          <a:xfrm>
            <a:off x="7379412" y="2427607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5-Point Star 43"/>
          <p:cNvSpPr/>
          <p:nvPr/>
        </p:nvSpPr>
        <p:spPr>
          <a:xfrm>
            <a:off x="3553162" y="2443590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5-Point Star 44"/>
          <p:cNvSpPr/>
          <p:nvPr/>
        </p:nvSpPr>
        <p:spPr>
          <a:xfrm>
            <a:off x="8012990" y="1078874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5-Point Star 45"/>
          <p:cNvSpPr/>
          <p:nvPr/>
        </p:nvSpPr>
        <p:spPr>
          <a:xfrm>
            <a:off x="5986696" y="2345114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5-Point Star 46"/>
          <p:cNvSpPr/>
          <p:nvPr/>
        </p:nvSpPr>
        <p:spPr>
          <a:xfrm>
            <a:off x="9113802" y="1903700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5-Point Star 47"/>
          <p:cNvSpPr/>
          <p:nvPr/>
        </p:nvSpPr>
        <p:spPr>
          <a:xfrm>
            <a:off x="7246324" y="386949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5-Point Star 48"/>
          <p:cNvSpPr/>
          <p:nvPr/>
        </p:nvSpPr>
        <p:spPr>
          <a:xfrm>
            <a:off x="4939464" y="1947081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5-Point Star 49"/>
          <p:cNvSpPr/>
          <p:nvPr/>
        </p:nvSpPr>
        <p:spPr>
          <a:xfrm>
            <a:off x="10892756" y="1172399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5-Point Star 50"/>
          <p:cNvSpPr/>
          <p:nvPr/>
        </p:nvSpPr>
        <p:spPr>
          <a:xfrm>
            <a:off x="9543644" y="486506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5-Point Star 51"/>
          <p:cNvSpPr/>
          <p:nvPr/>
        </p:nvSpPr>
        <p:spPr>
          <a:xfrm>
            <a:off x="10259178" y="1947081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5-Point Star 52"/>
          <p:cNvSpPr/>
          <p:nvPr/>
        </p:nvSpPr>
        <p:spPr>
          <a:xfrm>
            <a:off x="4249343" y="251615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5-Point Star 54"/>
          <p:cNvSpPr/>
          <p:nvPr/>
        </p:nvSpPr>
        <p:spPr>
          <a:xfrm>
            <a:off x="2741500" y="1255591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5-Point Star 55"/>
          <p:cNvSpPr/>
          <p:nvPr/>
        </p:nvSpPr>
        <p:spPr>
          <a:xfrm>
            <a:off x="7631359" y="1793522"/>
            <a:ext cx="633578" cy="3980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82921" y="3461047"/>
            <a:ext cx="208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0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753" y="229097"/>
            <a:ext cx="8534400" cy="1507067"/>
          </a:xfrm>
          <a:ln>
            <a:solidFill>
              <a:srgbClr val="FFFF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46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7200" cap="none" dirty="0" smtClean="0">
                <a:ln w="0">
                  <a:solidFill>
                    <a:srgbClr val="1DE1DC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WOW…. you lose</a:t>
            </a:r>
            <a:endParaRPr lang="en-US" sz="7200" cap="none" dirty="0">
              <a:ln w="0">
                <a:solidFill>
                  <a:srgbClr val="1DE1DC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Smiley Face 2"/>
          <p:cNvSpPr/>
          <p:nvPr/>
        </p:nvSpPr>
        <p:spPr>
          <a:xfrm>
            <a:off x="4236098" y="2417270"/>
            <a:ext cx="2931459" cy="2680447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4627917"/>
            <a:ext cx="4058815" cy="1790551"/>
            <a:chOff x="5371910" y="2080718"/>
            <a:chExt cx="4058815" cy="1884791"/>
          </a:xfrm>
          <a:scene3d>
            <a:camera prst="orthographicFront">
              <a:rot lat="0" lon="10499978" rev="0"/>
            </a:camera>
            <a:lightRig rig="threePt" dir="t"/>
          </a:scene3d>
        </p:grpSpPr>
        <p:sp>
          <p:nvSpPr>
            <p:cNvPr id="5" name="Freeform 4"/>
            <p:cNvSpPr/>
            <p:nvPr/>
          </p:nvSpPr>
          <p:spPr>
            <a:xfrm>
              <a:off x="8339045" y="2080718"/>
              <a:ext cx="1091680" cy="1884791"/>
            </a:xfrm>
            <a:custGeom>
              <a:avLst/>
              <a:gdLst>
                <a:gd name="connsiteX0" fmla="*/ 9331 w 1007706"/>
                <a:gd name="connsiteY0" fmla="*/ 223943 h 1884791"/>
                <a:gd name="connsiteX1" fmla="*/ 9331 w 1007706"/>
                <a:gd name="connsiteY1" fmla="*/ 223943 h 1884791"/>
                <a:gd name="connsiteX2" fmla="*/ 102637 w 1007706"/>
                <a:gd name="connsiteY2" fmla="*/ 186620 h 1884791"/>
                <a:gd name="connsiteX3" fmla="*/ 167951 w 1007706"/>
                <a:gd name="connsiteY3" fmla="*/ 149298 h 1884791"/>
                <a:gd name="connsiteX4" fmla="*/ 214604 w 1007706"/>
                <a:gd name="connsiteY4" fmla="*/ 121306 h 1884791"/>
                <a:gd name="connsiteX5" fmla="*/ 242596 w 1007706"/>
                <a:gd name="connsiteY5" fmla="*/ 102645 h 1884791"/>
                <a:gd name="connsiteX6" fmla="*/ 326572 w 1007706"/>
                <a:gd name="connsiteY6" fmla="*/ 74653 h 1884791"/>
                <a:gd name="connsiteX7" fmla="*/ 354564 w 1007706"/>
                <a:gd name="connsiteY7" fmla="*/ 65322 h 1884791"/>
                <a:gd name="connsiteX8" fmla="*/ 410547 w 1007706"/>
                <a:gd name="connsiteY8" fmla="*/ 37330 h 1884791"/>
                <a:gd name="connsiteX9" fmla="*/ 438539 w 1007706"/>
                <a:gd name="connsiteY9" fmla="*/ 18669 h 1884791"/>
                <a:gd name="connsiteX10" fmla="*/ 503853 w 1007706"/>
                <a:gd name="connsiteY10" fmla="*/ 8 h 1884791"/>
                <a:gd name="connsiteX11" fmla="*/ 382555 w 1007706"/>
                <a:gd name="connsiteY11" fmla="*/ 214612 h 1884791"/>
                <a:gd name="connsiteX12" fmla="*/ 830425 w 1007706"/>
                <a:gd name="connsiteY12" fmla="*/ 46661 h 1884791"/>
                <a:gd name="connsiteX13" fmla="*/ 606490 w 1007706"/>
                <a:gd name="connsiteY13" fmla="*/ 391894 h 1884791"/>
                <a:gd name="connsiteX14" fmla="*/ 1007706 w 1007706"/>
                <a:gd name="connsiteY14" fmla="*/ 485200 h 1884791"/>
                <a:gd name="connsiteX15" fmla="*/ 709127 w 1007706"/>
                <a:gd name="connsiteY15" fmla="*/ 690473 h 1884791"/>
                <a:gd name="connsiteX16" fmla="*/ 979715 w 1007706"/>
                <a:gd name="connsiteY16" fmla="*/ 1026375 h 1884791"/>
                <a:gd name="connsiteX17" fmla="*/ 625151 w 1007706"/>
                <a:gd name="connsiteY17" fmla="*/ 942400 h 1884791"/>
                <a:gd name="connsiteX18" fmla="*/ 830425 w 1007706"/>
                <a:gd name="connsiteY18" fmla="*/ 1278302 h 1884791"/>
                <a:gd name="connsiteX19" fmla="*/ 429208 w 1007706"/>
                <a:gd name="connsiteY19" fmla="*/ 1119681 h 1884791"/>
                <a:gd name="connsiteX20" fmla="*/ 643812 w 1007706"/>
                <a:gd name="connsiteY20" fmla="*/ 1660857 h 1884791"/>
                <a:gd name="connsiteX21" fmla="*/ 289249 w 1007706"/>
                <a:gd name="connsiteY21" fmla="*/ 1259640 h 1884791"/>
                <a:gd name="connsiteX22" fmla="*/ 354564 w 1007706"/>
                <a:gd name="connsiteY22" fmla="*/ 1884791 h 1884791"/>
                <a:gd name="connsiteX23" fmla="*/ 37323 w 1007706"/>
                <a:gd name="connsiteY23" fmla="*/ 1222318 h 1884791"/>
                <a:gd name="connsiteX24" fmla="*/ 0 w 1007706"/>
                <a:gd name="connsiteY24" fmla="*/ 830432 h 1884791"/>
                <a:gd name="connsiteX25" fmla="*/ 9331 w 1007706"/>
                <a:gd name="connsiteY25" fmla="*/ 223943 h 1884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007706" h="1884791">
                  <a:moveTo>
                    <a:pt x="9331" y="223943"/>
                  </a:moveTo>
                  <a:lnTo>
                    <a:pt x="9331" y="223943"/>
                  </a:lnTo>
                  <a:cubicBezTo>
                    <a:pt x="40433" y="211502"/>
                    <a:pt x="72676" y="201601"/>
                    <a:pt x="102637" y="186620"/>
                  </a:cubicBezTo>
                  <a:cubicBezTo>
                    <a:pt x="215601" y="130137"/>
                    <a:pt x="82342" y="177832"/>
                    <a:pt x="167951" y="149298"/>
                  </a:cubicBezTo>
                  <a:cubicBezTo>
                    <a:pt x="204399" y="112848"/>
                    <a:pt x="166155" y="145530"/>
                    <a:pt x="214604" y="121306"/>
                  </a:cubicBezTo>
                  <a:cubicBezTo>
                    <a:pt x="224634" y="116291"/>
                    <a:pt x="232349" y="107199"/>
                    <a:pt x="242596" y="102645"/>
                  </a:cubicBezTo>
                  <a:cubicBezTo>
                    <a:pt x="242621" y="102634"/>
                    <a:pt x="312563" y="79323"/>
                    <a:pt x="326572" y="74653"/>
                  </a:cubicBezTo>
                  <a:cubicBezTo>
                    <a:pt x="335903" y="71543"/>
                    <a:pt x="346380" y="70778"/>
                    <a:pt x="354564" y="65322"/>
                  </a:cubicBezTo>
                  <a:cubicBezTo>
                    <a:pt x="434776" y="11846"/>
                    <a:pt x="333292" y="75957"/>
                    <a:pt x="410547" y="37330"/>
                  </a:cubicBezTo>
                  <a:cubicBezTo>
                    <a:pt x="420577" y="32315"/>
                    <a:pt x="428291" y="23223"/>
                    <a:pt x="438539" y="18669"/>
                  </a:cubicBezTo>
                  <a:cubicBezTo>
                    <a:pt x="482740" y="-975"/>
                    <a:pt x="477182" y="8"/>
                    <a:pt x="503853" y="8"/>
                  </a:cubicBezTo>
                  <a:lnTo>
                    <a:pt x="382555" y="214612"/>
                  </a:lnTo>
                  <a:lnTo>
                    <a:pt x="830425" y="46661"/>
                  </a:lnTo>
                  <a:lnTo>
                    <a:pt x="606490" y="391894"/>
                  </a:lnTo>
                  <a:lnTo>
                    <a:pt x="1007706" y="485200"/>
                  </a:lnTo>
                  <a:lnTo>
                    <a:pt x="709127" y="690473"/>
                  </a:lnTo>
                  <a:lnTo>
                    <a:pt x="979715" y="1026375"/>
                  </a:lnTo>
                  <a:lnTo>
                    <a:pt x="625151" y="942400"/>
                  </a:lnTo>
                  <a:lnTo>
                    <a:pt x="830425" y="1278302"/>
                  </a:lnTo>
                  <a:lnTo>
                    <a:pt x="429208" y="1119681"/>
                  </a:lnTo>
                  <a:lnTo>
                    <a:pt x="643812" y="1660857"/>
                  </a:lnTo>
                  <a:lnTo>
                    <a:pt x="289249" y="1259640"/>
                  </a:lnTo>
                  <a:lnTo>
                    <a:pt x="354564" y="1884791"/>
                  </a:lnTo>
                  <a:lnTo>
                    <a:pt x="37323" y="1222318"/>
                  </a:lnTo>
                  <a:lnTo>
                    <a:pt x="0" y="830432"/>
                  </a:lnTo>
                  <a:lnTo>
                    <a:pt x="9331" y="223943"/>
                  </a:lnTo>
                  <a:close/>
                </a:path>
              </a:pathLst>
            </a:custGeom>
            <a:gradFill>
              <a:gsLst>
                <a:gs pos="21000">
                  <a:srgbClr val="FFFF00"/>
                </a:gs>
                <a:gs pos="100000">
                  <a:schemeClr val="bg2">
                    <a:shade val="94000"/>
                    <a:hueMod val="22000"/>
                    <a:satMod val="220000"/>
                    <a:lumMod val="62000"/>
                  </a:schemeClr>
                </a:gs>
              </a:gsLst>
              <a:lin ang="612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371910" y="2220681"/>
              <a:ext cx="3629608" cy="1530221"/>
              <a:chOff x="7744408" y="3125755"/>
              <a:chExt cx="3629608" cy="1530221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7744408" y="3480318"/>
                <a:ext cx="2500604" cy="690466"/>
              </a:xfrm>
              <a:custGeom>
                <a:avLst/>
                <a:gdLst>
                  <a:gd name="connsiteX0" fmla="*/ 1194319 w 2500604"/>
                  <a:gd name="connsiteY0" fmla="*/ 121298 h 690466"/>
                  <a:gd name="connsiteX1" fmla="*/ 1194319 w 2500604"/>
                  <a:gd name="connsiteY1" fmla="*/ 121298 h 690466"/>
                  <a:gd name="connsiteX2" fmla="*/ 1110343 w 2500604"/>
                  <a:gd name="connsiteY2" fmla="*/ 139960 h 690466"/>
                  <a:gd name="connsiteX3" fmla="*/ 1082351 w 2500604"/>
                  <a:gd name="connsiteY3" fmla="*/ 158621 h 690466"/>
                  <a:gd name="connsiteX4" fmla="*/ 1045029 w 2500604"/>
                  <a:gd name="connsiteY4" fmla="*/ 167951 h 690466"/>
                  <a:gd name="connsiteX5" fmla="*/ 951723 w 2500604"/>
                  <a:gd name="connsiteY5" fmla="*/ 195943 h 690466"/>
                  <a:gd name="connsiteX6" fmla="*/ 877078 w 2500604"/>
                  <a:gd name="connsiteY6" fmla="*/ 233266 h 690466"/>
                  <a:gd name="connsiteX7" fmla="*/ 849086 w 2500604"/>
                  <a:gd name="connsiteY7" fmla="*/ 242596 h 690466"/>
                  <a:gd name="connsiteX8" fmla="*/ 811763 w 2500604"/>
                  <a:gd name="connsiteY8" fmla="*/ 261258 h 690466"/>
                  <a:gd name="connsiteX9" fmla="*/ 737119 w 2500604"/>
                  <a:gd name="connsiteY9" fmla="*/ 289249 h 690466"/>
                  <a:gd name="connsiteX10" fmla="*/ 709127 w 2500604"/>
                  <a:gd name="connsiteY10" fmla="*/ 307911 h 690466"/>
                  <a:gd name="connsiteX11" fmla="*/ 643812 w 2500604"/>
                  <a:gd name="connsiteY11" fmla="*/ 326572 h 690466"/>
                  <a:gd name="connsiteX12" fmla="*/ 615821 w 2500604"/>
                  <a:gd name="connsiteY12" fmla="*/ 335902 h 690466"/>
                  <a:gd name="connsiteX13" fmla="*/ 559837 w 2500604"/>
                  <a:gd name="connsiteY13" fmla="*/ 373225 h 690466"/>
                  <a:gd name="connsiteX14" fmla="*/ 466531 w 2500604"/>
                  <a:gd name="connsiteY14" fmla="*/ 410547 h 690466"/>
                  <a:gd name="connsiteX15" fmla="*/ 438539 w 2500604"/>
                  <a:gd name="connsiteY15" fmla="*/ 429209 h 690466"/>
                  <a:gd name="connsiteX16" fmla="*/ 401216 w 2500604"/>
                  <a:gd name="connsiteY16" fmla="*/ 457200 h 690466"/>
                  <a:gd name="connsiteX17" fmla="*/ 373225 w 2500604"/>
                  <a:gd name="connsiteY17" fmla="*/ 466531 h 690466"/>
                  <a:gd name="connsiteX18" fmla="*/ 317241 w 2500604"/>
                  <a:gd name="connsiteY18" fmla="*/ 503853 h 690466"/>
                  <a:gd name="connsiteX19" fmla="*/ 298580 w 2500604"/>
                  <a:gd name="connsiteY19" fmla="*/ 522515 h 690466"/>
                  <a:gd name="connsiteX20" fmla="*/ 270588 w 2500604"/>
                  <a:gd name="connsiteY20" fmla="*/ 531845 h 690466"/>
                  <a:gd name="connsiteX21" fmla="*/ 214604 w 2500604"/>
                  <a:gd name="connsiteY21" fmla="*/ 559837 h 690466"/>
                  <a:gd name="connsiteX22" fmla="*/ 149290 w 2500604"/>
                  <a:gd name="connsiteY22" fmla="*/ 597160 h 690466"/>
                  <a:gd name="connsiteX23" fmla="*/ 65314 w 2500604"/>
                  <a:gd name="connsiteY23" fmla="*/ 625151 h 690466"/>
                  <a:gd name="connsiteX24" fmla="*/ 37323 w 2500604"/>
                  <a:gd name="connsiteY24" fmla="*/ 634482 h 690466"/>
                  <a:gd name="connsiteX25" fmla="*/ 0 w 2500604"/>
                  <a:gd name="connsiteY25" fmla="*/ 653143 h 690466"/>
                  <a:gd name="connsiteX26" fmla="*/ 1744825 w 2500604"/>
                  <a:gd name="connsiteY26" fmla="*/ 690466 h 690466"/>
                  <a:gd name="connsiteX27" fmla="*/ 2416629 w 2500604"/>
                  <a:gd name="connsiteY27" fmla="*/ 634482 h 690466"/>
                  <a:gd name="connsiteX28" fmla="*/ 2500604 w 2500604"/>
                  <a:gd name="connsiteY28" fmla="*/ 289249 h 690466"/>
                  <a:gd name="connsiteX29" fmla="*/ 2463282 w 2500604"/>
                  <a:gd name="connsiteY29" fmla="*/ 0 h 690466"/>
                  <a:gd name="connsiteX30" fmla="*/ 1194319 w 2500604"/>
                  <a:gd name="connsiteY30" fmla="*/ 121298 h 690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500604" h="690466">
                    <a:moveTo>
                      <a:pt x="1194319" y="121298"/>
                    </a:moveTo>
                    <a:lnTo>
                      <a:pt x="1194319" y="121298"/>
                    </a:lnTo>
                    <a:cubicBezTo>
                      <a:pt x="1166327" y="127519"/>
                      <a:pt x="1137546" y="130892"/>
                      <a:pt x="1110343" y="139960"/>
                    </a:cubicBezTo>
                    <a:cubicBezTo>
                      <a:pt x="1099704" y="143506"/>
                      <a:pt x="1092658" y="154204"/>
                      <a:pt x="1082351" y="158621"/>
                    </a:cubicBezTo>
                    <a:cubicBezTo>
                      <a:pt x="1070564" y="163672"/>
                      <a:pt x="1057312" y="164266"/>
                      <a:pt x="1045029" y="167951"/>
                    </a:cubicBezTo>
                    <a:cubicBezTo>
                      <a:pt x="931447" y="202026"/>
                      <a:pt x="1037746" y="174438"/>
                      <a:pt x="951723" y="195943"/>
                    </a:cubicBezTo>
                    <a:cubicBezTo>
                      <a:pt x="926841" y="208384"/>
                      <a:pt x="903469" y="224470"/>
                      <a:pt x="877078" y="233266"/>
                    </a:cubicBezTo>
                    <a:cubicBezTo>
                      <a:pt x="867747" y="236376"/>
                      <a:pt x="858126" y="238722"/>
                      <a:pt x="849086" y="242596"/>
                    </a:cubicBezTo>
                    <a:cubicBezTo>
                      <a:pt x="836301" y="248075"/>
                      <a:pt x="824548" y="255779"/>
                      <a:pt x="811763" y="261258"/>
                    </a:cubicBezTo>
                    <a:cubicBezTo>
                      <a:pt x="755230" y="285487"/>
                      <a:pt x="814450" y="250583"/>
                      <a:pt x="737119" y="289249"/>
                    </a:cubicBezTo>
                    <a:cubicBezTo>
                      <a:pt x="727089" y="294264"/>
                      <a:pt x="719157" y="302896"/>
                      <a:pt x="709127" y="307911"/>
                    </a:cubicBezTo>
                    <a:cubicBezTo>
                      <a:pt x="694218" y="315365"/>
                      <a:pt x="657755" y="322588"/>
                      <a:pt x="643812" y="326572"/>
                    </a:cubicBezTo>
                    <a:cubicBezTo>
                      <a:pt x="634355" y="329274"/>
                      <a:pt x="625151" y="332792"/>
                      <a:pt x="615821" y="335902"/>
                    </a:cubicBezTo>
                    <a:cubicBezTo>
                      <a:pt x="597160" y="348343"/>
                      <a:pt x="581114" y="366133"/>
                      <a:pt x="559837" y="373225"/>
                    </a:cubicBezTo>
                    <a:cubicBezTo>
                      <a:pt x="513959" y="388517"/>
                      <a:pt x="504971" y="388581"/>
                      <a:pt x="466531" y="410547"/>
                    </a:cubicBezTo>
                    <a:cubicBezTo>
                      <a:pt x="456794" y="416111"/>
                      <a:pt x="447664" y="422691"/>
                      <a:pt x="438539" y="429209"/>
                    </a:cubicBezTo>
                    <a:cubicBezTo>
                      <a:pt x="425885" y="438248"/>
                      <a:pt x="414718" y="449485"/>
                      <a:pt x="401216" y="457200"/>
                    </a:cubicBezTo>
                    <a:cubicBezTo>
                      <a:pt x="392677" y="462080"/>
                      <a:pt x="381822" y="461755"/>
                      <a:pt x="373225" y="466531"/>
                    </a:cubicBezTo>
                    <a:cubicBezTo>
                      <a:pt x="353619" y="477423"/>
                      <a:pt x="333100" y="487994"/>
                      <a:pt x="317241" y="503853"/>
                    </a:cubicBezTo>
                    <a:cubicBezTo>
                      <a:pt x="311021" y="510074"/>
                      <a:pt x="306123" y="517989"/>
                      <a:pt x="298580" y="522515"/>
                    </a:cubicBezTo>
                    <a:cubicBezTo>
                      <a:pt x="290146" y="527575"/>
                      <a:pt x="279919" y="528735"/>
                      <a:pt x="270588" y="531845"/>
                    </a:cubicBezTo>
                    <a:cubicBezTo>
                      <a:pt x="190367" y="585325"/>
                      <a:pt x="291865" y="521206"/>
                      <a:pt x="214604" y="559837"/>
                    </a:cubicBezTo>
                    <a:cubicBezTo>
                      <a:pt x="147284" y="593497"/>
                      <a:pt x="231068" y="564448"/>
                      <a:pt x="149290" y="597160"/>
                    </a:cubicBezTo>
                    <a:cubicBezTo>
                      <a:pt x="149263" y="597171"/>
                      <a:pt x="79324" y="620481"/>
                      <a:pt x="65314" y="625151"/>
                    </a:cubicBezTo>
                    <a:cubicBezTo>
                      <a:pt x="55984" y="628261"/>
                      <a:pt x="45506" y="629027"/>
                      <a:pt x="37323" y="634482"/>
                    </a:cubicBezTo>
                    <a:cubicBezTo>
                      <a:pt x="6743" y="654868"/>
                      <a:pt x="20545" y="653143"/>
                      <a:pt x="0" y="653143"/>
                    </a:cubicBezTo>
                    <a:lnTo>
                      <a:pt x="1744825" y="690466"/>
                    </a:lnTo>
                    <a:lnTo>
                      <a:pt x="2416629" y="634482"/>
                    </a:lnTo>
                    <a:lnTo>
                      <a:pt x="2500604" y="289249"/>
                    </a:lnTo>
                    <a:lnTo>
                      <a:pt x="2463282" y="0"/>
                    </a:lnTo>
                    <a:lnTo>
                      <a:pt x="1194319" y="121298"/>
                    </a:lnTo>
                    <a:close/>
                  </a:path>
                </a:pathLst>
              </a:cu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8" name="Straight Connector 7"/>
              <p:cNvCxnSpPr>
                <a:stCxn id="7" idx="29"/>
              </p:cNvCxnSpPr>
              <p:nvPr/>
            </p:nvCxnSpPr>
            <p:spPr>
              <a:xfrm flipV="1">
                <a:off x="10207690" y="3125755"/>
                <a:ext cx="503853" cy="3545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stCxn id="7" idx="27"/>
              </p:cNvCxnSpPr>
              <p:nvPr/>
            </p:nvCxnSpPr>
            <p:spPr>
              <a:xfrm>
                <a:off x="10161037" y="4114800"/>
                <a:ext cx="569167" cy="23326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10711543" y="3125755"/>
                <a:ext cx="0" cy="120364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Freeform 10"/>
              <p:cNvSpPr/>
              <p:nvPr/>
            </p:nvSpPr>
            <p:spPr>
              <a:xfrm>
                <a:off x="10133045" y="3153747"/>
                <a:ext cx="587828" cy="1203649"/>
              </a:xfrm>
              <a:custGeom>
                <a:avLst/>
                <a:gdLst>
                  <a:gd name="connsiteX0" fmla="*/ 65314 w 587828"/>
                  <a:gd name="connsiteY0" fmla="*/ 317241 h 1203649"/>
                  <a:gd name="connsiteX1" fmla="*/ 65314 w 587828"/>
                  <a:gd name="connsiteY1" fmla="*/ 317241 h 1203649"/>
                  <a:gd name="connsiteX2" fmla="*/ 130628 w 587828"/>
                  <a:gd name="connsiteY2" fmla="*/ 261257 h 1203649"/>
                  <a:gd name="connsiteX3" fmla="*/ 214604 w 587828"/>
                  <a:gd name="connsiteY3" fmla="*/ 195943 h 1203649"/>
                  <a:gd name="connsiteX4" fmla="*/ 270588 w 587828"/>
                  <a:gd name="connsiteY4" fmla="*/ 177282 h 1203649"/>
                  <a:gd name="connsiteX5" fmla="*/ 317241 w 587828"/>
                  <a:gd name="connsiteY5" fmla="*/ 149290 h 1203649"/>
                  <a:gd name="connsiteX6" fmla="*/ 345233 w 587828"/>
                  <a:gd name="connsiteY6" fmla="*/ 130629 h 1203649"/>
                  <a:gd name="connsiteX7" fmla="*/ 373224 w 587828"/>
                  <a:gd name="connsiteY7" fmla="*/ 121298 h 1203649"/>
                  <a:gd name="connsiteX8" fmla="*/ 401216 w 587828"/>
                  <a:gd name="connsiteY8" fmla="*/ 102637 h 1203649"/>
                  <a:gd name="connsiteX9" fmla="*/ 457200 w 587828"/>
                  <a:gd name="connsiteY9" fmla="*/ 83975 h 1203649"/>
                  <a:gd name="connsiteX10" fmla="*/ 541175 w 587828"/>
                  <a:gd name="connsiteY10" fmla="*/ 37322 h 1203649"/>
                  <a:gd name="connsiteX11" fmla="*/ 559837 w 587828"/>
                  <a:gd name="connsiteY11" fmla="*/ 18661 h 1203649"/>
                  <a:gd name="connsiteX12" fmla="*/ 587828 w 587828"/>
                  <a:gd name="connsiteY12" fmla="*/ 0 h 1203649"/>
                  <a:gd name="connsiteX13" fmla="*/ 578498 w 587828"/>
                  <a:gd name="connsiteY13" fmla="*/ 1203649 h 1203649"/>
                  <a:gd name="connsiteX14" fmla="*/ 0 w 587828"/>
                  <a:gd name="connsiteY14" fmla="*/ 961053 h 1203649"/>
                  <a:gd name="connsiteX15" fmla="*/ 111967 w 587828"/>
                  <a:gd name="connsiteY15" fmla="*/ 653143 h 1203649"/>
                  <a:gd name="connsiteX16" fmla="*/ 65314 w 587828"/>
                  <a:gd name="connsiteY16" fmla="*/ 317241 h 1203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87828" h="1203649">
                    <a:moveTo>
                      <a:pt x="65314" y="317241"/>
                    </a:moveTo>
                    <a:lnTo>
                      <a:pt x="65314" y="317241"/>
                    </a:lnTo>
                    <a:cubicBezTo>
                      <a:pt x="87085" y="298580"/>
                      <a:pt x="109314" y="280439"/>
                      <a:pt x="130628" y="261257"/>
                    </a:cubicBezTo>
                    <a:cubicBezTo>
                      <a:pt x="159042" y="235684"/>
                      <a:pt x="173878" y="209518"/>
                      <a:pt x="214604" y="195943"/>
                    </a:cubicBezTo>
                    <a:lnTo>
                      <a:pt x="270588" y="177282"/>
                    </a:lnTo>
                    <a:cubicBezTo>
                      <a:pt x="307036" y="140832"/>
                      <a:pt x="268792" y="173514"/>
                      <a:pt x="317241" y="149290"/>
                    </a:cubicBezTo>
                    <a:cubicBezTo>
                      <a:pt x="327271" y="144275"/>
                      <a:pt x="335203" y="135644"/>
                      <a:pt x="345233" y="130629"/>
                    </a:cubicBezTo>
                    <a:cubicBezTo>
                      <a:pt x="354030" y="126231"/>
                      <a:pt x="364427" y="125696"/>
                      <a:pt x="373224" y="121298"/>
                    </a:cubicBezTo>
                    <a:cubicBezTo>
                      <a:pt x="383254" y="116283"/>
                      <a:pt x="390969" y="107191"/>
                      <a:pt x="401216" y="102637"/>
                    </a:cubicBezTo>
                    <a:cubicBezTo>
                      <a:pt x="419191" y="94648"/>
                      <a:pt x="440833" y="94886"/>
                      <a:pt x="457200" y="83975"/>
                    </a:cubicBezTo>
                    <a:cubicBezTo>
                      <a:pt x="521367" y="41198"/>
                      <a:pt x="491907" y="53746"/>
                      <a:pt x="541175" y="37322"/>
                    </a:cubicBezTo>
                    <a:cubicBezTo>
                      <a:pt x="547396" y="31102"/>
                      <a:pt x="552968" y="24156"/>
                      <a:pt x="559837" y="18661"/>
                    </a:cubicBezTo>
                    <a:cubicBezTo>
                      <a:pt x="568593" y="11656"/>
                      <a:pt x="587828" y="0"/>
                      <a:pt x="587828" y="0"/>
                    </a:cubicBezTo>
                    <a:lnTo>
                      <a:pt x="578498" y="1203649"/>
                    </a:lnTo>
                    <a:lnTo>
                      <a:pt x="0" y="961053"/>
                    </a:lnTo>
                    <a:lnTo>
                      <a:pt x="111967" y="653143"/>
                    </a:lnTo>
                    <a:lnTo>
                      <a:pt x="65314" y="317241"/>
                    </a:lnTo>
                    <a:close/>
                  </a:path>
                </a:pathLst>
              </a:cu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7940351" y="3592286"/>
                <a:ext cx="933061" cy="466530"/>
              </a:xfrm>
              <a:custGeom>
                <a:avLst/>
                <a:gdLst>
                  <a:gd name="connsiteX0" fmla="*/ 905123 w 923784"/>
                  <a:gd name="connsiteY0" fmla="*/ 0 h 391885"/>
                  <a:gd name="connsiteX1" fmla="*/ 905123 w 923784"/>
                  <a:gd name="connsiteY1" fmla="*/ 0 h 391885"/>
                  <a:gd name="connsiteX2" fmla="*/ 830478 w 923784"/>
                  <a:gd name="connsiteY2" fmla="*/ 37322 h 391885"/>
                  <a:gd name="connsiteX3" fmla="*/ 793156 w 923784"/>
                  <a:gd name="connsiteY3" fmla="*/ 46653 h 391885"/>
                  <a:gd name="connsiteX4" fmla="*/ 765164 w 923784"/>
                  <a:gd name="connsiteY4" fmla="*/ 65314 h 391885"/>
                  <a:gd name="connsiteX5" fmla="*/ 709180 w 923784"/>
                  <a:gd name="connsiteY5" fmla="*/ 83975 h 391885"/>
                  <a:gd name="connsiteX6" fmla="*/ 681189 w 923784"/>
                  <a:gd name="connsiteY6" fmla="*/ 93306 h 391885"/>
                  <a:gd name="connsiteX7" fmla="*/ 653197 w 923784"/>
                  <a:gd name="connsiteY7" fmla="*/ 102636 h 391885"/>
                  <a:gd name="connsiteX8" fmla="*/ 625205 w 923784"/>
                  <a:gd name="connsiteY8" fmla="*/ 121298 h 391885"/>
                  <a:gd name="connsiteX9" fmla="*/ 550560 w 923784"/>
                  <a:gd name="connsiteY9" fmla="*/ 139959 h 391885"/>
                  <a:gd name="connsiteX10" fmla="*/ 522568 w 923784"/>
                  <a:gd name="connsiteY10" fmla="*/ 158620 h 391885"/>
                  <a:gd name="connsiteX11" fmla="*/ 466584 w 923784"/>
                  <a:gd name="connsiteY11" fmla="*/ 177281 h 391885"/>
                  <a:gd name="connsiteX12" fmla="*/ 410601 w 923784"/>
                  <a:gd name="connsiteY12" fmla="*/ 195942 h 391885"/>
                  <a:gd name="connsiteX13" fmla="*/ 373278 w 923784"/>
                  <a:gd name="connsiteY13" fmla="*/ 205273 h 391885"/>
                  <a:gd name="connsiteX14" fmla="*/ 317295 w 923784"/>
                  <a:gd name="connsiteY14" fmla="*/ 223934 h 391885"/>
                  <a:gd name="connsiteX15" fmla="*/ 279972 w 923784"/>
                  <a:gd name="connsiteY15" fmla="*/ 233265 h 391885"/>
                  <a:gd name="connsiteX16" fmla="*/ 223989 w 923784"/>
                  <a:gd name="connsiteY16" fmla="*/ 251926 h 391885"/>
                  <a:gd name="connsiteX17" fmla="*/ 177335 w 923784"/>
                  <a:gd name="connsiteY17" fmla="*/ 279918 h 391885"/>
                  <a:gd name="connsiteX18" fmla="*/ 149344 w 923784"/>
                  <a:gd name="connsiteY18" fmla="*/ 298579 h 391885"/>
                  <a:gd name="connsiteX19" fmla="*/ 121352 w 923784"/>
                  <a:gd name="connsiteY19" fmla="*/ 307910 h 391885"/>
                  <a:gd name="connsiteX20" fmla="*/ 28046 w 923784"/>
                  <a:gd name="connsiteY20" fmla="*/ 363893 h 391885"/>
                  <a:gd name="connsiteX21" fmla="*/ 54 w 923784"/>
                  <a:gd name="connsiteY21" fmla="*/ 391885 h 391885"/>
                  <a:gd name="connsiteX22" fmla="*/ 923784 w 923784"/>
                  <a:gd name="connsiteY22" fmla="*/ 382555 h 391885"/>
                  <a:gd name="connsiteX23" fmla="*/ 905123 w 923784"/>
                  <a:gd name="connsiteY23" fmla="*/ 0 h 391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923784" h="391885">
                    <a:moveTo>
                      <a:pt x="905123" y="0"/>
                    </a:moveTo>
                    <a:lnTo>
                      <a:pt x="905123" y="0"/>
                    </a:lnTo>
                    <a:cubicBezTo>
                      <a:pt x="880241" y="12441"/>
                      <a:pt x="856157" y="26623"/>
                      <a:pt x="830478" y="37322"/>
                    </a:cubicBezTo>
                    <a:cubicBezTo>
                      <a:pt x="818641" y="42254"/>
                      <a:pt x="804943" y="41601"/>
                      <a:pt x="793156" y="46653"/>
                    </a:cubicBezTo>
                    <a:cubicBezTo>
                      <a:pt x="782849" y="51070"/>
                      <a:pt x="775412" y="60760"/>
                      <a:pt x="765164" y="65314"/>
                    </a:cubicBezTo>
                    <a:cubicBezTo>
                      <a:pt x="747189" y="73303"/>
                      <a:pt x="727841" y="77754"/>
                      <a:pt x="709180" y="83975"/>
                    </a:cubicBezTo>
                    <a:lnTo>
                      <a:pt x="681189" y="93306"/>
                    </a:lnTo>
                    <a:lnTo>
                      <a:pt x="653197" y="102636"/>
                    </a:lnTo>
                    <a:cubicBezTo>
                      <a:pt x="643866" y="108857"/>
                      <a:pt x="635744" y="117466"/>
                      <a:pt x="625205" y="121298"/>
                    </a:cubicBezTo>
                    <a:cubicBezTo>
                      <a:pt x="601102" y="130063"/>
                      <a:pt x="550560" y="139959"/>
                      <a:pt x="550560" y="139959"/>
                    </a:cubicBezTo>
                    <a:cubicBezTo>
                      <a:pt x="541229" y="146179"/>
                      <a:pt x="532816" y="154066"/>
                      <a:pt x="522568" y="158620"/>
                    </a:cubicBezTo>
                    <a:cubicBezTo>
                      <a:pt x="504593" y="166609"/>
                      <a:pt x="485245" y="171060"/>
                      <a:pt x="466584" y="177281"/>
                    </a:cubicBezTo>
                    <a:lnTo>
                      <a:pt x="410601" y="195942"/>
                    </a:lnTo>
                    <a:cubicBezTo>
                      <a:pt x="398160" y="199052"/>
                      <a:pt x="385561" y="201588"/>
                      <a:pt x="373278" y="205273"/>
                    </a:cubicBezTo>
                    <a:cubicBezTo>
                      <a:pt x="354437" y="210925"/>
                      <a:pt x="336378" y="219163"/>
                      <a:pt x="317295" y="223934"/>
                    </a:cubicBezTo>
                    <a:cubicBezTo>
                      <a:pt x="304854" y="227044"/>
                      <a:pt x="292255" y="229580"/>
                      <a:pt x="279972" y="233265"/>
                    </a:cubicBezTo>
                    <a:cubicBezTo>
                      <a:pt x="261131" y="238917"/>
                      <a:pt x="223989" y="251926"/>
                      <a:pt x="223989" y="251926"/>
                    </a:cubicBezTo>
                    <a:cubicBezTo>
                      <a:pt x="187537" y="288376"/>
                      <a:pt x="225786" y="255692"/>
                      <a:pt x="177335" y="279918"/>
                    </a:cubicBezTo>
                    <a:cubicBezTo>
                      <a:pt x="167305" y="284933"/>
                      <a:pt x="159374" y="293564"/>
                      <a:pt x="149344" y="298579"/>
                    </a:cubicBezTo>
                    <a:cubicBezTo>
                      <a:pt x="140547" y="302978"/>
                      <a:pt x="130392" y="304036"/>
                      <a:pt x="121352" y="307910"/>
                    </a:cubicBezTo>
                    <a:cubicBezTo>
                      <a:pt x="81182" y="325126"/>
                      <a:pt x="67848" y="337358"/>
                      <a:pt x="28046" y="363893"/>
                    </a:cubicBezTo>
                    <a:cubicBezTo>
                      <a:pt x="-2534" y="384280"/>
                      <a:pt x="54" y="371341"/>
                      <a:pt x="54" y="391885"/>
                    </a:cubicBezTo>
                    <a:lnTo>
                      <a:pt x="923784" y="382555"/>
                    </a:lnTo>
                    <a:lnTo>
                      <a:pt x="905123" y="0"/>
                    </a:lnTo>
                    <a:close/>
                  </a:path>
                </a:pathLst>
              </a:custGeom>
              <a:gradFill>
                <a:gsLst>
                  <a:gs pos="100000">
                    <a:schemeClr val="tx1">
                      <a:lumMod val="50000"/>
                    </a:schemeClr>
                  </a:gs>
                  <a:gs pos="100000">
                    <a:schemeClr val="bg2">
                      <a:shade val="94000"/>
                      <a:hueMod val="22000"/>
                      <a:satMod val="220000"/>
                      <a:lumMod val="62000"/>
                    </a:schemeClr>
                  </a:gs>
                </a:gsLst>
                <a:lin ang="6120000" scaled="1"/>
              </a:gra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9358604" y="3928188"/>
                <a:ext cx="494523" cy="727788"/>
              </a:xfrm>
              <a:custGeom>
                <a:avLst/>
                <a:gdLst>
                  <a:gd name="connsiteX0" fmla="*/ 0 w 494523"/>
                  <a:gd name="connsiteY0" fmla="*/ 18661 h 727788"/>
                  <a:gd name="connsiteX1" fmla="*/ 0 w 494523"/>
                  <a:gd name="connsiteY1" fmla="*/ 18661 h 727788"/>
                  <a:gd name="connsiteX2" fmla="*/ 27992 w 494523"/>
                  <a:gd name="connsiteY2" fmla="*/ 149290 h 727788"/>
                  <a:gd name="connsiteX3" fmla="*/ 37323 w 494523"/>
                  <a:gd name="connsiteY3" fmla="*/ 186612 h 727788"/>
                  <a:gd name="connsiteX4" fmla="*/ 55984 w 494523"/>
                  <a:gd name="connsiteY4" fmla="*/ 214604 h 727788"/>
                  <a:gd name="connsiteX5" fmla="*/ 65314 w 494523"/>
                  <a:gd name="connsiteY5" fmla="*/ 242596 h 727788"/>
                  <a:gd name="connsiteX6" fmla="*/ 102637 w 494523"/>
                  <a:gd name="connsiteY6" fmla="*/ 317241 h 727788"/>
                  <a:gd name="connsiteX7" fmla="*/ 121298 w 494523"/>
                  <a:gd name="connsiteY7" fmla="*/ 373224 h 727788"/>
                  <a:gd name="connsiteX8" fmla="*/ 158620 w 494523"/>
                  <a:gd name="connsiteY8" fmla="*/ 429208 h 727788"/>
                  <a:gd name="connsiteX9" fmla="*/ 177282 w 494523"/>
                  <a:gd name="connsiteY9" fmla="*/ 466530 h 727788"/>
                  <a:gd name="connsiteX10" fmla="*/ 214604 w 494523"/>
                  <a:gd name="connsiteY10" fmla="*/ 522514 h 727788"/>
                  <a:gd name="connsiteX11" fmla="*/ 233265 w 494523"/>
                  <a:gd name="connsiteY11" fmla="*/ 550506 h 727788"/>
                  <a:gd name="connsiteX12" fmla="*/ 261257 w 494523"/>
                  <a:gd name="connsiteY12" fmla="*/ 606490 h 727788"/>
                  <a:gd name="connsiteX13" fmla="*/ 289249 w 494523"/>
                  <a:gd name="connsiteY13" fmla="*/ 625151 h 727788"/>
                  <a:gd name="connsiteX14" fmla="*/ 326572 w 494523"/>
                  <a:gd name="connsiteY14" fmla="*/ 690465 h 727788"/>
                  <a:gd name="connsiteX15" fmla="*/ 354563 w 494523"/>
                  <a:gd name="connsiteY15" fmla="*/ 727788 h 727788"/>
                  <a:gd name="connsiteX16" fmla="*/ 354563 w 494523"/>
                  <a:gd name="connsiteY16" fmla="*/ 727788 h 727788"/>
                  <a:gd name="connsiteX17" fmla="*/ 494523 w 494523"/>
                  <a:gd name="connsiteY17" fmla="*/ 0 h 727788"/>
                  <a:gd name="connsiteX18" fmla="*/ 0 w 494523"/>
                  <a:gd name="connsiteY18" fmla="*/ 18661 h 727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94523" h="727788">
                    <a:moveTo>
                      <a:pt x="0" y="18661"/>
                    </a:moveTo>
                    <a:lnTo>
                      <a:pt x="0" y="18661"/>
                    </a:lnTo>
                    <a:cubicBezTo>
                      <a:pt x="38383" y="229773"/>
                      <a:pt x="2584" y="60365"/>
                      <a:pt x="27992" y="149290"/>
                    </a:cubicBezTo>
                    <a:cubicBezTo>
                      <a:pt x="31515" y="161620"/>
                      <a:pt x="32271" y="174825"/>
                      <a:pt x="37323" y="186612"/>
                    </a:cubicBezTo>
                    <a:cubicBezTo>
                      <a:pt x="41740" y="196919"/>
                      <a:pt x="49764" y="205273"/>
                      <a:pt x="55984" y="214604"/>
                    </a:cubicBezTo>
                    <a:cubicBezTo>
                      <a:pt x="59094" y="223935"/>
                      <a:pt x="61244" y="233642"/>
                      <a:pt x="65314" y="242596"/>
                    </a:cubicBezTo>
                    <a:cubicBezTo>
                      <a:pt x="76825" y="267921"/>
                      <a:pt x="93840" y="290850"/>
                      <a:pt x="102637" y="317241"/>
                    </a:cubicBezTo>
                    <a:cubicBezTo>
                      <a:pt x="108857" y="335902"/>
                      <a:pt x="110387" y="356857"/>
                      <a:pt x="121298" y="373224"/>
                    </a:cubicBezTo>
                    <a:cubicBezTo>
                      <a:pt x="133739" y="391885"/>
                      <a:pt x="148589" y="409148"/>
                      <a:pt x="158620" y="429208"/>
                    </a:cubicBezTo>
                    <a:cubicBezTo>
                      <a:pt x="164841" y="441649"/>
                      <a:pt x="170126" y="454603"/>
                      <a:pt x="177282" y="466530"/>
                    </a:cubicBezTo>
                    <a:cubicBezTo>
                      <a:pt x="188821" y="485762"/>
                      <a:pt x="202163" y="503853"/>
                      <a:pt x="214604" y="522514"/>
                    </a:cubicBezTo>
                    <a:cubicBezTo>
                      <a:pt x="220824" y="531845"/>
                      <a:pt x="229719" y="539867"/>
                      <a:pt x="233265" y="550506"/>
                    </a:cubicBezTo>
                    <a:cubicBezTo>
                      <a:pt x="240854" y="573271"/>
                      <a:pt x="243170" y="588403"/>
                      <a:pt x="261257" y="606490"/>
                    </a:cubicBezTo>
                    <a:cubicBezTo>
                      <a:pt x="269186" y="614419"/>
                      <a:pt x="279918" y="618931"/>
                      <a:pt x="289249" y="625151"/>
                    </a:cubicBezTo>
                    <a:cubicBezTo>
                      <a:pt x="304391" y="670576"/>
                      <a:pt x="291266" y="641037"/>
                      <a:pt x="326572" y="690465"/>
                    </a:cubicBezTo>
                    <a:cubicBezTo>
                      <a:pt x="352951" y="727396"/>
                      <a:pt x="335234" y="708457"/>
                      <a:pt x="354563" y="727788"/>
                    </a:cubicBezTo>
                    <a:lnTo>
                      <a:pt x="354563" y="727788"/>
                    </a:lnTo>
                    <a:lnTo>
                      <a:pt x="494523" y="0"/>
                    </a:lnTo>
                    <a:lnTo>
                      <a:pt x="0" y="18661"/>
                    </a:lnTo>
                    <a:close/>
                  </a:path>
                </a:pathLst>
              </a:cu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10730204" y="3149081"/>
                <a:ext cx="643812" cy="1129004"/>
              </a:xfrm>
              <a:custGeom>
                <a:avLst/>
                <a:gdLst>
                  <a:gd name="connsiteX0" fmla="*/ 0 w 643812"/>
                  <a:gd name="connsiteY0" fmla="*/ 130629 h 1129004"/>
                  <a:gd name="connsiteX1" fmla="*/ 0 w 643812"/>
                  <a:gd name="connsiteY1" fmla="*/ 130629 h 1129004"/>
                  <a:gd name="connsiteX2" fmla="*/ 223935 w 643812"/>
                  <a:gd name="connsiteY2" fmla="*/ 0 h 1129004"/>
                  <a:gd name="connsiteX3" fmla="*/ 167951 w 643812"/>
                  <a:gd name="connsiteY3" fmla="*/ 177282 h 1129004"/>
                  <a:gd name="connsiteX4" fmla="*/ 429208 w 643812"/>
                  <a:gd name="connsiteY4" fmla="*/ 102637 h 1129004"/>
                  <a:gd name="connsiteX5" fmla="*/ 289249 w 643812"/>
                  <a:gd name="connsiteY5" fmla="*/ 326572 h 1129004"/>
                  <a:gd name="connsiteX6" fmla="*/ 606490 w 643812"/>
                  <a:gd name="connsiteY6" fmla="*/ 354564 h 1129004"/>
                  <a:gd name="connsiteX7" fmla="*/ 438539 w 643812"/>
                  <a:gd name="connsiteY7" fmla="*/ 466531 h 1129004"/>
                  <a:gd name="connsiteX8" fmla="*/ 643812 w 643812"/>
                  <a:gd name="connsiteY8" fmla="*/ 615821 h 1129004"/>
                  <a:gd name="connsiteX9" fmla="*/ 410547 w 643812"/>
                  <a:gd name="connsiteY9" fmla="*/ 597160 h 1129004"/>
                  <a:gd name="connsiteX10" fmla="*/ 541176 w 643812"/>
                  <a:gd name="connsiteY10" fmla="*/ 802433 h 1129004"/>
                  <a:gd name="connsiteX11" fmla="*/ 279918 w 643812"/>
                  <a:gd name="connsiteY11" fmla="*/ 765111 h 1129004"/>
                  <a:gd name="connsiteX12" fmla="*/ 345233 w 643812"/>
                  <a:gd name="connsiteY12" fmla="*/ 1007707 h 1129004"/>
                  <a:gd name="connsiteX13" fmla="*/ 158620 w 643812"/>
                  <a:gd name="connsiteY13" fmla="*/ 905070 h 1129004"/>
                  <a:gd name="connsiteX14" fmla="*/ 130629 w 643812"/>
                  <a:gd name="connsiteY14" fmla="*/ 1129004 h 1129004"/>
                  <a:gd name="connsiteX15" fmla="*/ 0 w 643812"/>
                  <a:gd name="connsiteY15" fmla="*/ 886409 h 1129004"/>
                  <a:gd name="connsiteX16" fmla="*/ 0 w 643812"/>
                  <a:gd name="connsiteY16" fmla="*/ 130629 h 1129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43812" h="1129004">
                    <a:moveTo>
                      <a:pt x="0" y="130629"/>
                    </a:moveTo>
                    <a:lnTo>
                      <a:pt x="0" y="130629"/>
                    </a:lnTo>
                    <a:lnTo>
                      <a:pt x="223935" y="0"/>
                    </a:lnTo>
                    <a:lnTo>
                      <a:pt x="167951" y="177282"/>
                    </a:lnTo>
                    <a:lnTo>
                      <a:pt x="429208" y="102637"/>
                    </a:lnTo>
                    <a:lnTo>
                      <a:pt x="289249" y="326572"/>
                    </a:lnTo>
                    <a:lnTo>
                      <a:pt x="606490" y="354564"/>
                    </a:lnTo>
                    <a:lnTo>
                      <a:pt x="438539" y="466531"/>
                    </a:lnTo>
                    <a:lnTo>
                      <a:pt x="643812" y="615821"/>
                    </a:lnTo>
                    <a:lnTo>
                      <a:pt x="410547" y="597160"/>
                    </a:lnTo>
                    <a:lnTo>
                      <a:pt x="541176" y="802433"/>
                    </a:lnTo>
                    <a:lnTo>
                      <a:pt x="279918" y="765111"/>
                    </a:lnTo>
                    <a:lnTo>
                      <a:pt x="345233" y="1007707"/>
                    </a:lnTo>
                    <a:lnTo>
                      <a:pt x="158620" y="905070"/>
                    </a:lnTo>
                    <a:lnTo>
                      <a:pt x="130629" y="1129004"/>
                    </a:lnTo>
                    <a:lnTo>
                      <a:pt x="0" y="886409"/>
                    </a:lnTo>
                    <a:lnTo>
                      <a:pt x="0" y="130629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10717427" y="3286419"/>
                <a:ext cx="420130" cy="717170"/>
              </a:xfrm>
              <a:custGeom>
                <a:avLst/>
                <a:gdLst>
                  <a:gd name="connsiteX0" fmla="*/ 0 w 420130"/>
                  <a:gd name="connsiteY0" fmla="*/ 132284 h 717170"/>
                  <a:gd name="connsiteX1" fmla="*/ 0 w 420130"/>
                  <a:gd name="connsiteY1" fmla="*/ 132284 h 717170"/>
                  <a:gd name="connsiteX2" fmla="*/ 41189 w 420130"/>
                  <a:gd name="connsiteY2" fmla="*/ 74619 h 717170"/>
                  <a:gd name="connsiteX3" fmla="*/ 65903 w 420130"/>
                  <a:gd name="connsiteY3" fmla="*/ 49905 h 717170"/>
                  <a:gd name="connsiteX4" fmla="*/ 82378 w 420130"/>
                  <a:gd name="connsiteY4" fmla="*/ 25192 h 717170"/>
                  <a:gd name="connsiteX5" fmla="*/ 131805 w 420130"/>
                  <a:gd name="connsiteY5" fmla="*/ 478 h 717170"/>
                  <a:gd name="connsiteX6" fmla="*/ 148281 w 420130"/>
                  <a:gd name="connsiteY6" fmla="*/ 478 h 717170"/>
                  <a:gd name="connsiteX7" fmla="*/ 148281 w 420130"/>
                  <a:gd name="connsiteY7" fmla="*/ 478 h 717170"/>
                  <a:gd name="connsiteX8" fmla="*/ 107092 w 420130"/>
                  <a:gd name="connsiteY8" fmla="*/ 165235 h 717170"/>
                  <a:gd name="connsiteX9" fmla="*/ 296562 w 420130"/>
                  <a:gd name="connsiteY9" fmla="*/ 99332 h 717170"/>
                  <a:gd name="connsiteX10" fmla="*/ 189470 w 420130"/>
                  <a:gd name="connsiteY10" fmla="*/ 280565 h 717170"/>
                  <a:gd name="connsiteX11" fmla="*/ 420130 w 420130"/>
                  <a:gd name="connsiteY11" fmla="*/ 305278 h 717170"/>
                  <a:gd name="connsiteX12" fmla="*/ 238897 w 420130"/>
                  <a:gd name="connsiteY12" fmla="*/ 404132 h 717170"/>
                  <a:gd name="connsiteX13" fmla="*/ 411892 w 420130"/>
                  <a:gd name="connsiteY13" fmla="*/ 395895 h 717170"/>
                  <a:gd name="connsiteX14" fmla="*/ 296562 w 420130"/>
                  <a:gd name="connsiteY14" fmla="*/ 461797 h 717170"/>
                  <a:gd name="connsiteX15" fmla="*/ 420130 w 420130"/>
                  <a:gd name="connsiteY15" fmla="*/ 577127 h 717170"/>
                  <a:gd name="connsiteX16" fmla="*/ 172995 w 420130"/>
                  <a:gd name="connsiteY16" fmla="*/ 535938 h 717170"/>
                  <a:gd name="connsiteX17" fmla="*/ 238897 w 420130"/>
                  <a:gd name="connsiteY17" fmla="*/ 717170 h 717170"/>
                  <a:gd name="connsiteX18" fmla="*/ 57665 w 420130"/>
                  <a:gd name="connsiteY18" fmla="*/ 593603 h 717170"/>
                  <a:gd name="connsiteX19" fmla="*/ 115330 w 420130"/>
                  <a:gd name="connsiteY19" fmla="*/ 700695 h 717170"/>
                  <a:gd name="connsiteX20" fmla="*/ 0 w 420130"/>
                  <a:gd name="connsiteY20" fmla="*/ 577127 h 717170"/>
                  <a:gd name="connsiteX21" fmla="*/ 0 w 420130"/>
                  <a:gd name="connsiteY21" fmla="*/ 132284 h 717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20130" h="717170">
                    <a:moveTo>
                      <a:pt x="0" y="132284"/>
                    </a:moveTo>
                    <a:lnTo>
                      <a:pt x="0" y="132284"/>
                    </a:lnTo>
                    <a:cubicBezTo>
                      <a:pt x="13730" y="113062"/>
                      <a:pt x="26433" y="93064"/>
                      <a:pt x="41189" y="74619"/>
                    </a:cubicBezTo>
                    <a:cubicBezTo>
                      <a:pt x="48467" y="65522"/>
                      <a:pt x="58445" y="58855"/>
                      <a:pt x="65903" y="49905"/>
                    </a:cubicBezTo>
                    <a:cubicBezTo>
                      <a:pt x="72241" y="42299"/>
                      <a:pt x="75377" y="32193"/>
                      <a:pt x="82378" y="25192"/>
                    </a:cubicBezTo>
                    <a:cubicBezTo>
                      <a:pt x="94527" y="13043"/>
                      <a:pt x="115055" y="3828"/>
                      <a:pt x="131805" y="478"/>
                    </a:cubicBezTo>
                    <a:cubicBezTo>
                      <a:pt x="137190" y="-599"/>
                      <a:pt x="142789" y="478"/>
                      <a:pt x="148281" y="478"/>
                    </a:cubicBezTo>
                    <a:lnTo>
                      <a:pt x="148281" y="478"/>
                    </a:lnTo>
                    <a:lnTo>
                      <a:pt x="107092" y="165235"/>
                    </a:lnTo>
                    <a:lnTo>
                      <a:pt x="296562" y="99332"/>
                    </a:lnTo>
                    <a:lnTo>
                      <a:pt x="189470" y="280565"/>
                    </a:lnTo>
                    <a:lnTo>
                      <a:pt x="420130" y="305278"/>
                    </a:lnTo>
                    <a:lnTo>
                      <a:pt x="238897" y="404132"/>
                    </a:lnTo>
                    <a:lnTo>
                      <a:pt x="411892" y="395895"/>
                    </a:lnTo>
                    <a:lnTo>
                      <a:pt x="296562" y="461797"/>
                    </a:lnTo>
                    <a:lnTo>
                      <a:pt x="420130" y="577127"/>
                    </a:lnTo>
                    <a:lnTo>
                      <a:pt x="172995" y="535938"/>
                    </a:lnTo>
                    <a:lnTo>
                      <a:pt x="238897" y="717170"/>
                    </a:lnTo>
                    <a:lnTo>
                      <a:pt x="57665" y="593603"/>
                    </a:lnTo>
                    <a:lnTo>
                      <a:pt x="115330" y="700695"/>
                    </a:lnTo>
                    <a:lnTo>
                      <a:pt x="0" y="577127"/>
                    </a:lnTo>
                    <a:lnTo>
                      <a:pt x="0" y="132284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 rot="16200000">
                <a:off x="9166225" y="3159265"/>
                <a:ext cx="384757" cy="143872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7" name="5-Point Star 16"/>
          <p:cNvSpPr/>
          <p:nvPr/>
        </p:nvSpPr>
        <p:spPr>
          <a:xfrm rot="1239738">
            <a:off x="1573096" y="5001861"/>
            <a:ext cx="976177" cy="658363"/>
          </a:xfrm>
          <a:prstGeom prst="star5">
            <a:avLst/>
          </a:prstGeom>
          <a:solidFill>
            <a:srgbClr val="FF0000"/>
          </a:solidFill>
          <a:ln>
            <a:solidFill>
              <a:srgbClr val="FFFF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7847321" y="4758081"/>
            <a:ext cx="3616832" cy="1530221"/>
            <a:chOff x="7757184" y="3125755"/>
            <a:chExt cx="3616832" cy="1530221"/>
          </a:xfrm>
        </p:grpSpPr>
        <p:sp>
          <p:nvSpPr>
            <p:cNvPr id="19" name="Freeform 18"/>
            <p:cNvSpPr/>
            <p:nvPr/>
          </p:nvSpPr>
          <p:spPr>
            <a:xfrm>
              <a:off x="7757184" y="3494766"/>
              <a:ext cx="2500604" cy="690466"/>
            </a:xfrm>
            <a:custGeom>
              <a:avLst/>
              <a:gdLst>
                <a:gd name="connsiteX0" fmla="*/ 1194319 w 2500604"/>
                <a:gd name="connsiteY0" fmla="*/ 121298 h 690466"/>
                <a:gd name="connsiteX1" fmla="*/ 1194319 w 2500604"/>
                <a:gd name="connsiteY1" fmla="*/ 121298 h 690466"/>
                <a:gd name="connsiteX2" fmla="*/ 1110343 w 2500604"/>
                <a:gd name="connsiteY2" fmla="*/ 139960 h 690466"/>
                <a:gd name="connsiteX3" fmla="*/ 1082351 w 2500604"/>
                <a:gd name="connsiteY3" fmla="*/ 158621 h 690466"/>
                <a:gd name="connsiteX4" fmla="*/ 1045029 w 2500604"/>
                <a:gd name="connsiteY4" fmla="*/ 167951 h 690466"/>
                <a:gd name="connsiteX5" fmla="*/ 951723 w 2500604"/>
                <a:gd name="connsiteY5" fmla="*/ 195943 h 690466"/>
                <a:gd name="connsiteX6" fmla="*/ 877078 w 2500604"/>
                <a:gd name="connsiteY6" fmla="*/ 233266 h 690466"/>
                <a:gd name="connsiteX7" fmla="*/ 849086 w 2500604"/>
                <a:gd name="connsiteY7" fmla="*/ 242596 h 690466"/>
                <a:gd name="connsiteX8" fmla="*/ 811763 w 2500604"/>
                <a:gd name="connsiteY8" fmla="*/ 261258 h 690466"/>
                <a:gd name="connsiteX9" fmla="*/ 737119 w 2500604"/>
                <a:gd name="connsiteY9" fmla="*/ 289249 h 690466"/>
                <a:gd name="connsiteX10" fmla="*/ 709127 w 2500604"/>
                <a:gd name="connsiteY10" fmla="*/ 307911 h 690466"/>
                <a:gd name="connsiteX11" fmla="*/ 643812 w 2500604"/>
                <a:gd name="connsiteY11" fmla="*/ 326572 h 690466"/>
                <a:gd name="connsiteX12" fmla="*/ 615821 w 2500604"/>
                <a:gd name="connsiteY12" fmla="*/ 335902 h 690466"/>
                <a:gd name="connsiteX13" fmla="*/ 559837 w 2500604"/>
                <a:gd name="connsiteY13" fmla="*/ 373225 h 690466"/>
                <a:gd name="connsiteX14" fmla="*/ 466531 w 2500604"/>
                <a:gd name="connsiteY14" fmla="*/ 410547 h 690466"/>
                <a:gd name="connsiteX15" fmla="*/ 438539 w 2500604"/>
                <a:gd name="connsiteY15" fmla="*/ 429209 h 690466"/>
                <a:gd name="connsiteX16" fmla="*/ 401216 w 2500604"/>
                <a:gd name="connsiteY16" fmla="*/ 457200 h 690466"/>
                <a:gd name="connsiteX17" fmla="*/ 373225 w 2500604"/>
                <a:gd name="connsiteY17" fmla="*/ 466531 h 690466"/>
                <a:gd name="connsiteX18" fmla="*/ 317241 w 2500604"/>
                <a:gd name="connsiteY18" fmla="*/ 503853 h 690466"/>
                <a:gd name="connsiteX19" fmla="*/ 298580 w 2500604"/>
                <a:gd name="connsiteY19" fmla="*/ 522515 h 690466"/>
                <a:gd name="connsiteX20" fmla="*/ 270588 w 2500604"/>
                <a:gd name="connsiteY20" fmla="*/ 531845 h 690466"/>
                <a:gd name="connsiteX21" fmla="*/ 214604 w 2500604"/>
                <a:gd name="connsiteY21" fmla="*/ 559837 h 690466"/>
                <a:gd name="connsiteX22" fmla="*/ 149290 w 2500604"/>
                <a:gd name="connsiteY22" fmla="*/ 597160 h 690466"/>
                <a:gd name="connsiteX23" fmla="*/ 65314 w 2500604"/>
                <a:gd name="connsiteY23" fmla="*/ 625151 h 690466"/>
                <a:gd name="connsiteX24" fmla="*/ 37323 w 2500604"/>
                <a:gd name="connsiteY24" fmla="*/ 634482 h 690466"/>
                <a:gd name="connsiteX25" fmla="*/ 0 w 2500604"/>
                <a:gd name="connsiteY25" fmla="*/ 653143 h 690466"/>
                <a:gd name="connsiteX26" fmla="*/ 1744825 w 2500604"/>
                <a:gd name="connsiteY26" fmla="*/ 690466 h 690466"/>
                <a:gd name="connsiteX27" fmla="*/ 2416629 w 2500604"/>
                <a:gd name="connsiteY27" fmla="*/ 634482 h 690466"/>
                <a:gd name="connsiteX28" fmla="*/ 2500604 w 2500604"/>
                <a:gd name="connsiteY28" fmla="*/ 289249 h 690466"/>
                <a:gd name="connsiteX29" fmla="*/ 2463282 w 2500604"/>
                <a:gd name="connsiteY29" fmla="*/ 0 h 690466"/>
                <a:gd name="connsiteX30" fmla="*/ 1194319 w 2500604"/>
                <a:gd name="connsiteY30" fmla="*/ 121298 h 690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500604" h="690466">
                  <a:moveTo>
                    <a:pt x="1194319" y="121298"/>
                  </a:moveTo>
                  <a:lnTo>
                    <a:pt x="1194319" y="121298"/>
                  </a:lnTo>
                  <a:cubicBezTo>
                    <a:pt x="1166327" y="127519"/>
                    <a:pt x="1137546" y="130892"/>
                    <a:pt x="1110343" y="139960"/>
                  </a:cubicBezTo>
                  <a:cubicBezTo>
                    <a:pt x="1099704" y="143506"/>
                    <a:pt x="1092658" y="154204"/>
                    <a:pt x="1082351" y="158621"/>
                  </a:cubicBezTo>
                  <a:cubicBezTo>
                    <a:pt x="1070564" y="163672"/>
                    <a:pt x="1057312" y="164266"/>
                    <a:pt x="1045029" y="167951"/>
                  </a:cubicBezTo>
                  <a:cubicBezTo>
                    <a:pt x="931447" y="202026"/>
                    <a:pt x="1037746" y="174438"/>
                    <a:pt x="951723" y="195943"/>
                  </a:cubicBezTo>
                  <a:cubicBezTo>
                    <a:pt x="926841" y="208384"/>
                    <a:pt x="903469" y="224470"/>
                    <a:pt x="877078" y="233266"/>
                  </a:cubicBezTo>
                  <a:cubicBezTo>
                    <a:pt x="867747" y="236376"/>
                    <a:pt x="858126" y="238722"/>
                    <a:pt x="849086" y="242596"/>
                  </a:cubicBezTo>
                  <a:cubicBezTo>
                    <a:pt x="836301" y="248075"/>
                    <a:pt x="824548" y="255779"/>
                    <a:pt x="811763" y="261258"/>
                  </a:cubicBezTo>
                  <a:cubicBezTo>
                    <a:pt x="755230" y="285487"/>
                    <a:pt x="814450" y="250583"/>
                    <a:pt x="737119" y="289249"/>
                  </a:cubicBezTo>
                  <a:cubicBezTo>
                    <a:pt x="727089" y="294264"/>
                    <a:pt x="719157" y="302896"/>
                    <a:pt x="709127" y="307911"/>
                  </a:cubicBezTo>
                  <a:cubicBezTo>
                    <a:pt x="694218" y="315365"/>
                    <a:pt x="657755" y="322588"/>
                    <a:pt x="643812" y="326572"/>
                  </a:cubicBezTo>
                  <a:cubicBezTo>
                    <a:pt x="634355" y="329274"/>
                    <a:pt x="625151" y="332792"/>
                    <a:pt x="615821" y="335902"/>
                  </a:cubicBezTo>
                  <a:cubicBezTo>
                    <a:pt x="597160" y="348343"/>
                    <a:pt x="581114" y="366133"/>
                    <a:pt x="559837" y="373225"/>
                  </a:cubicBezTo>
                  <a:cubicBezTo>
                    <a:pt x="513959" y="388517"/>
                    <a:pt x="504971" y="388581"/>
                    <a:pt x="466531" y="410547"/>
                  </a:cubicBezTo>
                  <a:cubicBezTo>
                    <a:pt x="456794" y="416111"/>
                    <a:pt x="447664" y="422691"/>
                    <a:pt x="438539" y="429209"/>
                  </a:cubicBezTo>
                  <a:cubicBezTo>
                    <a:pt x="425885" y="438248"/>
                    <a:pt x="414718" y="449485"/>
                    <a:pt x="401216" y="457200"/>
                  </a:cubicBezTo>
                  <a:cubicBezTo>
                    <a:pt x="392677" y="462080"/>
                    <a:pt x="381822" y="461755"/>
                    <a:pt x="373225" y="466531"/>
                  </a:cubicBezTo>
                  <a:cubicBezTo>
                    <a:pt x="353619" y="477423"/>
                    <a:pt x="333100" y="487994"/>
                    <a:pt x="317241" y="503853"/>
                  </a:cubicBezTo>
                  <a:cubicBezTo>
                    <a:pt x="311021" y="510074"/>
                    <a:pt x="306123" y="517989"/>
                    <a:pt x="298580" y="522515"/>
                  </a:cubicBezTo>
                  <a:cubicBezTo>
                    <a:pt x="290146" y="527575"/>
                    <a:pt x="279919" y="528735"/>
                    <a:pt x="270588" y="531845"/>
                  </a:cubicBezTo>
                  <a:cubicBezTo>
                    <a:pt x="190367" y="585325"/>
                    <a:pt x="291865" y="521206"/>
                    <a:pt x="214604" y="559837"/>
                  </a:cubicBezTo>
                  <a:cubicBezTo>
                    <a:pt x="147284" y="593497"/>
                    <a:pt x="231068" y="564448"/>
                    <a:pt x="149290" y="597160"/>
                  </a:cubicBezTo>
                  <a:cubicBezTo>
                    <a:pt x="149263" y="597171"/>
                    <a:pt x="79324" y="620481"/>
                    <a:pt x="65314" y="625151"/>
                  </a:cubicBezTo>
                  <a:cubicBezTo>
                    <a:pt x="55984" y="628261"/>
                    <a:pt x="45506" y="629027"/>
                    <a:pt x="37323" y="634482"/>
                  </a:cubicBezTo>
                  <a:cubicBezTo>
                    <a:pt x="6743" y="654868"/>
                    <a:pt x="20545" y="653143"/>
                    <a:pt x="0" y="653143"/>
                  </a:cubicBezTo>
                  <a:lnTo>
                    <a:pt x="1744825" y="690466"/>
                  </a:lnTo>
                  <a:lnTo>
                    <a:pt x="2416629" y="634482"/>
                  </a:lnTo>
                  <a:lnTo>
                    <a:pt x="2500604" y="289249"/>
                  </a:lnTo>
                  <a:lnTo>
                    <a:pt x="2463282" y="0"/>
                  </a:lnTo>
                  <a:lnTo>
                    <a:pt x="1194319" y="121298"/>
                  </a:lnTo>
                  <a:close/>
                </a:path>
              </a:pathLst>
            </a:custGeom>
            <a:gradFill>
              <a:gsLst>
                <a:gs pos="10000">
                  <a:schemeClr val="bg2">
                    <a:tint val="97000"/>
                    <a:hueMod val="142000"/>
                    <a:satMod val="200000"/>
                    <a:lumMod val="118000"/>
                  </a:schemeClr>
                </a:gs>
                <a:gs pos="100000">
                  <a:schemeClr val="bg2">
                    <a:shade val="94000"/>
                    <a:hueMod val="22000"/>
                    <a:satMod val="220000"/>
                    <a:lumMod val="62000"/>
                  </a:schemeClr>
                </a:gs>
              </a:gsLst>
              <a:lin ang="612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Connector 19"/>
            <p:cNvCxnSpPr>
              <a:stCxn id="19" idx="29"/>
            </p:cNvCxnSpPr>
            <p:nvPr/>
          </p:nvCxnSpPr>
          <p:spPr>
            <a:xfrm flipV="1">
              <a:off x="10220466" y="3140203"/>
              <a:ext cx="503853" cy="3545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9" idx="27"/>
            </p:cNvCxnSpPr>
            <p:nvPr/>
          </p:nvCxnSpPr>
          <p:spPr>
            <a:xfrm>
              <a:off x="10173813" y="4129248"/>
              <a:ext cx="569167" cy="2332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10711543" y="3125755"/>
              <a:ext cx="0" cy="12036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 22"/>
            <p:cNvSpPr/>
            <p:nvPr/>
          </p:nvSpPr>
          <p:spPr>
            <a:xfrm>
              <a:off x="10133045" y="3153747"/>
              <a:ext cx="587828" cy="1203649"/>
            </a:xfrm>
            <a:custGeom>
              <a:avLst/>
              <a:gdLst>
                <a:gd name="connsiteX0" fmla="*/ 65314 w 587828"/>
                <a:gd name="connsiteY0" fmla="*/ 317241 h 1203649"/>
                <a:gd name="connsiteX1" fmla="*/ 65314 w 587828"/>
                <a:gd name="connsiteY1" fmla="*/ 317241 h 1203649"/>
                <a:gd name="connsiteX2" fmla="*/ 130628 w 587828"/>
                <a:gd name="connsiteY2" fmla="*/ 261257 h 1203649"/>
                <a:gd name="connsiteX3" fmla="*/ 214604 w 587828"/>
                <a:gd name="connsiteY3" fmla="*/ 195943 h 1203649"/>
                <a:gd name="connsiteX4" fmla="*/ 270588 w 587828"/>
                <a:gd name="connsiteY4" fmla="*/ 177282 h 1203649"/>
                <a:gd name="connsiteX5" fmla="*/ 317241 w 587828"/>
                <a:gd name="connsiteY5" fmla="*/ 149290 h 1203649"/>
                <a:gd name="connsiteX6" fmla="*/ 345233 w 587828"/>
                <a:gd name="connsiteY6" fmla="*/ 130629 h 1203649"/>
                <a:gd name="connsiteX7" fmla="*/ 373224 w 587828"/>
                <a:gd name="connsiteY7" fmla="*/ 121298 h 1203649"/>
                <a:gd name="connsiteX8" fmla="*/ 401216 w 587828"/>
                <a:gd name="connsiteY8" fmla="*/ 102637 h 1203649"/>
                <a:gd name="connsiteX9" fmla="*/ 457200 w 587828"/>
                <a:gd name="connsiteY9" fmla="*/ 83975 h 1203649"/>
                <a:gd name="connsiteX10" fmla="*/ 541175 w 587828"/>
                <a:gd name="connsiteY10" fmla="*/ 37322 h 1203649"/>
                <a:gd name="connsiteX11" fmla="*/ 559837 w 587828"/>
                <a:gd name="connsiteY11" fmla="*/ 18661 h 1203649"/>
                <a:gd name="connsiteX12" fmla="*/ 587828 w 587828"/>
                <a:gd name="connsiteY12" fmla="*/ 0 h 1203649"/>
                <a:gd name="connsiteX13" fmla="*/ 578498 w 587828"/>
                <a:gd name="connsiteY13" fmla="*/ 1203649 h 1203649"/>
                <a:gd name="connsiteX14" fmla="*/ 0 w 587828"/>
                <a:gd name="connsiteY14" fmla="*/ 961053 h 1203649"/>
                <a:gd name="connsiteX15" fmla="*/ 111967 w 587828"/>
                <a:gd name="connsiteY15" fmla="*/ 653143 h 1203649"/>
                <a:gd name="connsiteX16" fmla="*/ 65314 w 587828"/>
                <a:gd name="connsiteY16" fmla="*/ 317241 h 1203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87828" h="1203649">
                  <a:moveTo>
                    <a:pt x="65314" y="317241"/>
                  </a:moveTo>
                  <a:lnTo>
                    <a:pt x="65314" y="317241"/>
                  </a:lnTo>
                  <a:cubicBezTo>
                    <a:pt x="87085" y="298580"/>
                    <a:pt x="109314" y="280439"/>
                    <a:pt x="130628" y="261257"/>
                  </a:cubicBezTo>
                  <a:cubicBezTo>
                    <a:pt x="159042" y="235684"/>
                    <a:pt x="173878" y="209518"/>
                    <a:pt x="214604" y="195943"/>
                  </a:cubicBezTo>
                  <a:lnTo>
                    <a:pt x="270588" y="177282"/>
                  </a:lnTo>
                  <a:cubicBezTo>
                    <a:pt x="307036" y="140832"/>
                    <a:pt x="268792" y="173514"/>
                    <a:pt x="317241" y="149290"/>
                  </a:cubicBezTo>
                  <a:cubicBezTo>
                    <a:pt x="327271" y="144275"/>
                    <a:pt x="335203" y="135644"/>
                    <a:pt x="345233" y="130629"/>
                  </a:cubicBezTo>
                  <a:cubicBezTo>
                    <a:pt x="354030" y="126231"/>
                    <a:pt x="364427" y="125696"/>
                    <a:pt x="373224" y="121298"/>
                  </a:cubicBezTo>
                  <a:cubicBezTo>
                    <a:pt x="383254" y="116283"/>
                    <a:pt x="390969" y="107191"/>
                    <a:pt x="401216" y="102637"/>
                  </a:cubicBezTo>
                  <a:cubicBezTo>
                    <a:pt x="419191" y="94648"/>
                    <a:pt x="440833" y="94886"/>
                    <a:pt x="457200" y="83975"/>
                  </a:cubicBezTo>
                  <a:cubicBezTo>
                    <a:pt x="521367" y="41198"/>
                    <a:pt x="491907" y="53746"/>
                    <a:pt x="541175" y="37322"/>
                  </a:cubicBezTo>
                  <a:cubicBezTo>
                    <a:pt x="547396" y="31102"/>
                    <a:pt x="552968" y="24156"/>
                    <a:pt x="559837" y="18661"/>
                  </a:cubicBezTo>
                  <a:cubicBezTo>
                    <a:pt x="568593" y="11656"/>
                    <a:pt x="587828" y="0"/>
                    <a:pt x="587828" y="0"/>
                  </a:cubicBezTo>
                  <a:lnTo>
                    <a:pt x="578498" y="1203649"/>
                  </a:lnTo>
                  <a:lnTo>
                    <a:pt x="0" y="961053"/>
                  </a:lnTo>
                  <a:lnTo>
                    <a:pt x="111967" y="653143"/>
                  </a:lnTo>
                  <a:lnTo>
                    <a:pt x="65314" y="317241"/>
                  </a:lnTo>
                  <a:close/>
                </a:path>
              </a:pathLst>
            </a:custGeom>
            <a:gradFill>
              <a:gsLst>
                <a:gs pos="10000">
                  <a:schemeClr val="bg2">
                    <a:tint val="97000"/>
                    <a:hueMod val="142000"/>
                    <a:satMod val="200000"/>
                    <a:lumMod val="118000"/>
                  </a:schemeClr>
                </a:gs>
                <a:gs pos="100000">
                  <a:schemeClr val="bg2">
                    <a:shade val="94000"/>
                    <a:hueMod val="22000"/>
                    <a:satMod val="220000"/>
                    <a:lumMod val="62000"/>
                  </a:schemeClr>
                </a:gs>
              </a:gsLst>
              <a:lin ang="612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940351" y="3592286"/>
              <a:ext cx="933061" cy="466530"/>
            </a:xfrm>
            <a:custGeom>
              <a:avLst/>
              <a:gdLst>
                <a:gd name="connsiteX0" fmla="*/ 905123 w 923784"/>
                <a:gd name="connsiteY0" fmla="*/ 0 h 391885"/>
                <a:gd name="connsiteX1" fmla="*/ 905123 w 923784"/>
                <a:gd name="connsiteY1" fmla="*/ 0 h 391885"/>
                <a:gd name="connsiteX2" fmla="*/ 830478 w 923784"/>
                <a:gd name="connsiteY2" fmla="*/ 37322 h 391885"/>
                <a:gd name="connsiteX3" fmla="*/ 793156 w 923784"/>
                <a:gd name="connsiteY3" fmla="*/ 46653 h 391885"/>
                <a:gd name="connsiteX4" fmla="*/ 765164 w 923784"/>
                <a:gd name="connsiteY4" fmla="*/ 65314 h 391885"/>
                <a:gd name="connsiteX5" fmla="*/ 709180 w 923784"/>
                <a:gd name="connsiteY5" fmla="*/ 83975 h 391885"/>
                <a:gd name="connsiteX6" fmla="*/ 681189 w 923784"/>
                <a:gd name="connsiteY6" fmla="*/ 93306 h 391885"/>
                <a:gd name="connsiteX7" fmla="*/ 653197 w 923784"/>
                <a:gd name="connsiteY7" fmla="*/ 102636 h 391885"/>
                <a:gd name="connsiteX8" fmla="*/ 625205 w 923784"/>
                <a:gd name="connsiteY8" fmla="*/ 121298 h 391885"/>
                <a:gd name="connsiteX9" fmla="*/ 550560 w 923784"/>
                <a:gd name="connsiteY9" fmla="*/ 139959 h 391885"/>
                <a:gd name="connsiteX10" fmla="*/ 522568 w 923784"/>
                <a:gd name="connsiteY10" fmla="*/ 158620 h 391885"/>
                <a:gd name="connsiteX11" fmla="*/ 466584 w 923784"/>
                <a:gd name="connsiteY11" fmla="*/ 177281 h 391885"/>
                <a:gd name="connsiteX12" fmla="*/ 410601 w 923784"/>
                <a:gd name="connsiteY12" fmla="*/ 195942 h 391885"/>
                <a:gd name="connsiteX13" fmla="*/ 373278 w 923784"/>
                <a:gd name="connsiteY13" fmla="*/ 205273 h 391885"/>
                <a:gd name="connsiteX14" fmla="*/ 317295 w 923784"/>
                <a:gd name="connsiteY14" fmla="*/ 223934 h 391885"/>
                <a:gd name="connsiteX15" fmla="*/ 279972 w 923784"/>
                <a:gd name="connsiteY15" fmla="*/ 233265 h 391885"/>
                <a:gd name="connsiteX16" fmla="*/ 223989 w 923784"/>
                <a:gd name="connsiteY16" fmla="*/ 251926 h 391885"/>
                <a:gd name="connsiteX17" fmla="*/ 177335 w 923784"/>
                <a:gd name="connsiteY17" fmla="*/ 279918 h 391885"/>
                <a:gd name="connsiteX18" fmla="*/ 149344 w 923784"/>
                <a:gd name="connsiteY18" fmla="*/ 298579 h 391885"/>
                <a:gd name="connsiteX19" fmla="*/ 121352 w 923784"/>
                <a:gd name="connsiteY19" fmla="*/ 307910 h 391885"/>
                <a:gd name="connsiteX20" fmla="*/ 28046 w 923784"/>
                <a:gd name="connsiteY20" fmla="*/ 363893 h 391885"/>
                <a:gd name="connsiteX21" fmla="*/ 54 w 923784"/>
                <a:gd name="connsiteY21" fmla="*/ 391885 h 391885"/>
                <a:gd name="connsiteX22" fmla="*/ 923784 w 923784"/>
                <a:gd name="connsiteY22" fmla="*/ 382555 h 391885"/>
                <a:gd name="connsiteX23" fmla="*/ 905123 w 923784"/>
                <a:gd name="connsiteY23" fmla="*/ 0 h 391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23784" h="391885">
                  <a:moveTo>
                    <a:pt x="905123" y="0"/>
                  </a:moveTo>
                  <a:lnTo>
                    <a:pt x="905123" y="0"/>
                  </a:lnTo>
                  <a:cubicBezTo>
                    <a:pt x="880241" y="12441"/>
                    <a:pt x="856157" y="26623"/>
                    <a:pt x="830478" y="37322"/>
                  </a:cubicBezTo>
                  <a:cubicBezTo>
                    <a:pt x="818641" y="42254"/>
                    <a:pt x="804943" y="41601"/>
                    <a:pt x="793156" y="46653"/>
                  </a:cubicBezTo>
                  <a:cubicBezTo>
                    <a:pt x="782849" y="51070"/>
                    <a:pt x="775412" y="60760"/>
                    <a:pt x="765164" y="65314"/>
                  </a:cubicBezTo>
                  <a:cubicBezTo>
                    <a:pt x="747189" y="73303"/>
                    <a:pt x="727841" y="77754"/>
                    <a:pt x="709180" y="83975"/>
                  </a:cubicBezTo>
                  <a:lnTo>
                    <a:pt x="681189" y="93306"/>
                  </a:lnTo>
                  <a:lnTo>
                    <a:pt x="653197" y="102636"/>
                  </a:lnTo>
                  <a:cubicBezTo>
                    <a:pt x="643866" y="108857"/>
                    <a:pt x="635744" y="117466"/>
                    <a:pt x="625205" y="121298"/>
                  </a:cubicBezTo>
                  <a:cubicBezTo>
                    <a:pt x="601102" y="130063"/>
                    <a:pt x="550560" y="139959"/>
                    <a:pt x="550560" y="139959"/>
                  </a:cubicBezTo>
                  <a:cubicBezTo>
                    <a:pt x="541229" y="146179"/>
                    <a:pt x="532816" y="154066"/>
                    <a:pt x="522568" y="158620"/>
                  </a:cubicBezTo>
                  <a:cubicBezTo>
                    <a:pt x="504593" y="166609"/>
                    <a:pt x="485245" y="171060"/>
                    <a:pt x="466584" y="177281"/>
                  </a:cubicBezTo>
                  <a:lnTo>
                    <a:pt x="410601" y="195942"/>
                  </a:lnTo>
                  <a:cubicBezTo>
                    <a:pt x="398160" y="199052"/>
                    <a:pt x="385561" y="201588"/>
                    <a:pt x="373278" y="205273"/>
                  </a:cubicBezTo>
                  <a:cubicBezTo>
                    <a:pt x="354437" y="210925"/>
                    <a:pt x="336378" y="219163"/>
                    <a:pt x="317295" y="223934"/>
                  </a:cubicBezTo>
                  <a:cubicBezTo>
                    <a:pt x="304854" y="227044"/>
                    <a:pt x="292255" y="229580"/>
                    <a:pt x="279972" y="233265"/>
                  </a:cubicBezTo>
                  <a:cubicBezTo>
                    <a:pt x="261131" y="238917"/>
                    <a:pt x="223989" y="251926"/>
                    <a:pt x="223989" y="251926"/>
                  </a:cubicBezTo>
                  <a:cubicBezTo>
                    <a:pt x="187537" y="288376"/>
                    <a:pt x="225786" y="255692"/>
                    <a:pt x="177335" y="279918"/>
                  </a:cubicBezTo>
                  <a:cubicBezTo>
                    <a:pt x="167305" y="284933"/>
                    <a:pt x="159374" y="293564"/>
                    <a:pt x="149344" y="298579"/>
                  </a:cubicBezTo>
                  <a:cubicBezTo>
                    <a:pt x="140547" y="302978"/>
                    <a:pt x="130392" y="304036"/>
                    <a:pt x="121352" y="307910"/>
                  </a:cubicBezTo>
                  <a:cubicBezTo>
                    <a:pt x="81182" y="325126"/>
                    <a:pt x="67848" y="337358"/>
                    <a:pt x="28046" y="363893"/>
                  </a:cubicBezTo>
                  <a:cubicBezTo>
                    <a:pt x="-2534" y="384280"/>
                    <a:pt x="54" y="371341"/>
                    <a:pt x="54" y="391885"/>
                  </a:cubicBezTo>
                  <a:lnTo>
                    <a:pt x="923784" y="382555"/>
                  </a:lnTo>
                  <a:lnTo>
                    <a:pt x="905123" y="0"/>
                  </a:lnTo>
                  <a:close/>
                </a:path>
              </a:pathLst>
            </a:custGeom>
            <a:gradFill>
              <a:gsLst>
                <a:gs pos="100000">
                  <a:schemeClr val="tx1">
                    <a:lumMod val="50000"/>
                  </a:schemeClr>
                </a:gs>
                <a:gs pos="100000">
                  <a:schemeClr val="bg2">
                    <a:shade val="94000"/>
                    <a:hueMod val="22000"/>
                    <a:satMod val="220000"/>
                    <a:lumMod val="62000"/>
                  </a:schemeClr>
                </a:gs>
              </a:gsLst>
              <a:lin ang="6120000" scaled="1"/>
            </a:gra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9358604" y="3928188"/>
              <a:ext cx="494523" cy="727788"/>
            </a:xfrm>
            <a:custGeom>
              <a:avLst/>
              <a:gdLst>
                <a:gd name="connsiteX0" fmla="*/ 0 w 494523"/>
                <a:gd name="connsiteY0" fmla="*/ 18661 h 727788"/>
                <a:gd name="connsiteX1" fmla="*/ 0 w 494523"/>
                <a:gd name="connsiteY1" fmla="*/ 18661 h 727788"/>
                <a:gd name="connsiteX2" fmla="*/ 27992 w 494523"/>
                <a:gd name="connsiteY2" fmla="*/ 149290 h 727788"/>
                <a:gd name="connsiteX3" fmla="*/ 37323 w 494523"/>
                <a:gd name="connsiteY3" fmla="*/ 186612 h 727788"/>
                <a:gd name="connsiteX4" fmla="*/ 55984 w 494523"/>
                <a:gd name="connsiteY4" fmla="*/ 214604 h 727788"/>
                <a:gd name="connsiteX5" fmla="*/ 65314 w 494523"/>
                <a:gd name="connsiteY5" fmla="*/ 242596 h 727788"/>
                <a:gd name="connsiteX6" fmla="*/ 102637 w 494523"/>
                <a:gd name="connsiteY6" fmla="*/ 317241 h 727788"/>
                <a:gd name="connsiteX7" fmla="*/ 121298 w 494523"/>
                <a:gd name="connsiteY7" fmla="*/ 373224 h 727788"/>
                <a:gd name="connsiteX8" fmla="*/ 158620 w 494523"/>
                <a:gd name="connsiteY8" fmla="*/ 429208 h 727788"/>
                <a:gd name="connsiteX9" fmla="*/ 177282 w 494523"/>
                <a:gd name="connsiteY9" fmla="*/ 466530 h 727788"/>
                <a:gd name="connsiteX10" fmla="*/ 214604 w 494523"/>
                <a:gd name="connsiteY10" fmla="*/ 522514 h 727788"/>
                <a:gd name="connsiteX11" fmla="*/ 233265 w 494523"/>
                <a:gd name="connsiteY11" fmla="*/ 550506 h 727788"/>
                <a:gd name="connsiteX12" fmla="*/ 261257 w 494523"/>
                <a:gd name="connsiteY12" fmla="*/ 606490 h 727788"/>
                <a:gd name="connsiteX13" fmla="*/ 289249 w 494523"/>
                <a:gd name="connsiteY13" fmla="*/ 625151 h 727788"/>
                <a:gd name="connsiteX14" fmla="*/ 326572 w 494523"/>
                <a:gd name="connsiteY14" fmla="*/ 690465 h 727788"/>
                <a:gd name="connsiteX15" fmla="*/ 354563 w 494523"/>
                <a:gd name="connsiteY15" fmla="*/ 727788 h 727788"/>
                <a:gd name="connsiteX16" fmla="*/ 354563 w 494523"/>
                <a:gd name="connsiteY16" fmla="*/ 727788 h 727788"/>
                <a:gd name="connsiteX17" fmla="*/ 494523 w 494523"/>
                <a:gd name="connsiteY17" fmla="*/ 0 h 727788"/>
                <a:gd name="connsiteX18" fmla="*/ 0 w 494523"/>
                <a:gd name="connsiteY18" fmla="*/ 18661 h 72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4523" h="727788">
                  <a:moveTo>
                    <a:pt x="0" y="18661"/>
                  </a:moveTo>
                  <a:lnTo>
                    <a:pt x="0" y="18661"/>
                  </a:lnTo>
                  <a:cubicBezTo>
                    <a:pt x="38383" y="229773"/>
                    <a:pt x="2584" y="60365"/>
                    <a:pt x="27992" y="149290"/>
                  </a:cubicBezTo>
                  <a:cubicBezTo>
                    <a:pt x="31515" y="161620"/>
                    <a:pt x="32271" y="174825"/>
                    <a:pt x="37323" y="186612"/>
                  </a:cubicBezTo>
                  <a:cubicBezTo>
                    <a:pt x="41740" y="196919"/>
                    <a:pt x="49764" y="205273"/>
                    <a:pt x="55984" y="214604"/>
                  </a:cubicBezTo>
                  <a:cubicBezTo>
                    <a:pt x="59094" y="223935"/>
                    <a:pt x="61244" y="233642"/>
                    <a:pt x="65314" y="242596"/>
                  </a:cubicBezTo>
                  <a:cubicBezTo>
                    <a:pt x="76825" y="267921"/>
                    <a:pt x="93840" y="290850"/>
                    <a:pt x="102637" y="317241"/>
                  </a:cubicBezTo>
                  <a:cubicBezTo>
                    <a:pt x="108857" y="335902"/>
                    <a:pt x="110387" y="356857"/>
                    <a:pt x="121298" y="373224"/>
                  </a:cubicBezTo>
                  <a:cubicBezTo>
                    <a:pt x="133739" y="391885"/>
                    <a:pt x="148589" y="409148"/>
                    <a:pt x="158620" y="429208"/>
                  </a:cubicBezTo>
                  <a:cubicBezTo>
                    <a:pt x="164841" y="441649"/>
                    <a:pt x="170126" y="454603"/>
                    <a:pt x="177282" y="466530"/>
                  </a:cubicBezTo>
                  <a:cubicBezTo>
                    <a:pt x="188821" y="485762"/>
                    <a:pt x="202163" y="503853"/>
                    <a:pt x="214604" y="522514"/>
                  </a:cubicBezTo>
                  <a:cubicBezTo>
                    <a:pt x="220824" y="531845"/>
                    <a:pt x="229719" y="539867"/>
                    <a:pt x="233265" y="550506"/>
                  </a:cubicBezTo>
                  <a:cubicBezTo>
                    <a:pt x="240854" y="573271"/>
                    <a:pt x="243170" y="588403"/>
                    <a:pt x="261257" y="606490"/>
                  </a:cubicBezTo>
                  <a:cubicBezTo>
                    <a:pt x="269186" y="614419"/>
                    <a:pt x="279918" y="618931"/>
                    <a:pt x="289249" y="625151"/>
                  </a:cubicBezTo>
                  <a:cubicBezTo>
                    <a:pt x="304391" y="670576"/>
                    <a:pt x="291266" y="641037"/>
                    <a:pt x="326572" y="690465"/>
                  </a:cubicBezTo>
                  <a:cubicBezTo>
                    <a:pt x="352951" y="727396"/>
                    <a:pt x="335234" y="708457"/>
                    <a:pt x="354563" y="727788"/>
                  </a:cubicBezTo>
                  <a:lnTo>
                    <a:pt x="354563" y="727788"/>
                  </a:lnTo>
                  <a:lnTo>
                    <a:pt x="494523" y="0"/>
                  </a:lnTo>
                  <a:lnTo>
                    <a:pt x="0" y="18661"/>
                  </a:lnTo>
                  <a:close/>
                </a:path>
              </a:pathLst>
            </a:custGeom>
            <a:gradFill>
              <a:gsLst>
                <a:gs pos="100000">
                  <a:srgbClr val="FF0000"/>
                </a:gs>
                <a:gs pos="0">
                  <a:schemeClr val="bg2">
                    <a:shade val="94000"/>
                    <a:hueMod val="22000"/>
                    <a:satMod val="220000"/>
                    <a:lumMod val="62000"/>
                  </a:schemeClr>
                </a:gs>
              </a:gsLst>
              <a:lin ang="612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0730204" y="3149081"/>
              <a:ext cx="643812" cy="1129004"/>
            </a:xfrm>
            <a:custGeom>
              <a:avLst/>
              <a:gdLst>
                <a:gd name="connsiteX0" fmla="*/ 0 w 643812"/>
                <a:gd name="connsiteY0" fmla="*/ 130629 h 1129004"/>
                <a:gd name="connsiteX1" fmla="*/ 0 w 643812"/>
                <a:gd name="connsiteY1" fmla="*/ 130629 h 1129004"/>
                <a:gd name="connsiteX2" fmla="*/ 223935 w 643812"/>
                <a:gd name="connsiteY2" fmla="*/ 0 h 1129004"/>
                <a:gd name="connsiteX3" fmla="*/ 167951 w 643812"/>
                <a:gd name="connsiteY3" fmla="*/ 177282 h 1129004"/>
                <a:gd name="connsiteX4" fmla="*/ 429208 w 643812"/>
                <a:gd name="connsiteY4" fmla="*/ 102637 h 1129004"/>
                <a:gd name="connsiteX5" fmla="*/ 289249 w 643812"/>
                <a:gd name="connsiteY5" fmla="*/ 326572 h 1129004"/>
                <a:gd name="connsiteX6" fmla="*/ 606490 w 643812"/>
                <a:gd name="connsiteY6" fmla="*/ 354564 h 1129004"/>
                <a:gd name="connsiteX7" fmla="*/ 438539 w 643812"/>
                <a:gd name="connsiteY7" fmla="*/ 466531 h 1129004"/>
                <a:gd name="connsiteX8" fmla="*/ 643812 w 643812"/>
                <a:gd name="connsiteY8" fmla="*/ 615821 h 1129004"/>
                <a:gd name="connsiteX9" fmla="*/ 410547 w 643812"/>
                <a:gd name="connsiteY9" fmla="*/ 597160 h 1129004"/>
                <a:gd name="connsiteX10" fmla="*/ 541176 w 643812"/>
                <a:gd name="connsiteY10" fmla="*/ 802433 h 1129004"/>
                <a:gd name="connsiteX11" fmla="*/ 279918 w 643812"/>
                <a:gd name="connsiteY11" fmla="*/ 765111 h 1129004"/>
                <a:gd name="connsiteX12" fmla="*/ 345233 w 643812"/>
                <a:gd name="connsiteY12" fmla="*/ 1007707 h 1129004"/>
                <a:gd name="connsiteX13" fmla="*/ 158620 w 643812"/>
                <a:gd name="connsiteY13" fmla="*/ 905070 h 1129004"/>
                <a:gd name="connsiteX14" fmla="*/ 130629 w 643812"/>
                <a:gd name="connsiteY14" fmla="*/ 1129004 h 1129004"/>
                <a:gd name="connsiteX15" fmla="*/ 0 w 643812"/>
                <a:gd name="connsiteY15" fmla="*/ 886409 h 1129004"/>
                <a:gd name="connsiteX16" fmla="*/ 0 w 643812"/>
                <a:gd name="connsiteY16" fmla="*/ 130629 h 1129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43812" h="1129004">
                  <a:moveTo>
                    <a:pt x="0" y="130629"/>
                  </a:moveTo>
                  <a:lnTo>
                    <a:pt x="0" y="130629"/>
                  </a:lnTo>
                  <a:lnTo>
                    <a:pt x="223935" y="0"/>
                  </a:lnTo>
                  <a:lnTo>
                    <a:pt x="167951" y="177282"/>
                  </a:lnTo>
                  <a:lnTo>
                    <a:pt x="429208" y="102637"/>
                  </a:lnTo>
                  <a:lnTo>
                    <a:pt x="289249" y="326572"/>
                  </a:lnTo>
                  <a:lnTo>
                    <a:pt x="606490" y="354564"/>
                  </a:lnTo>
                  <a:lnTo>
                    <a:pt x="438539" y="466531"/>
                  </a:lnTo>
                  <a:lnTo>
                    <a:pt x="643812" y="615821"/>
                  </a:lnTo>
                  <a:lnTo>
                    <a:pt x="410547" y="597160"/>
                  </a:lnTo>
                  <a:lnTo>
                    <a:pt x="541176" y="802433"/>
                  </a:lnTo>
                  <a:lnTo>
                    <a:pt x="279918" y="765111"/>
                  </a:lnTo>
                  <a:lnTo>
                    <a:pt x="345233" y="1007707"/>
                  </a:lnTo>
                  <a:lnTo>
                    <a:pt x="158620" y="905070"/>
                  </a:lnTo>
                  <a:lnTo>
                    <a:pt x="130629" y="1129004"/>
                  </a:lnTo>
                  <a:lnTo>
                    <a:pt x="0" y="886409"/>
                  </a:lnTo>
                  <a:lnTo>
                    <a:pt x="0" y="130629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C000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10717427" y="3286419"/>
              <a:ext cx="420130" cy="717170"/>
            </a:xfrm>
            <a:custGeom>
              <a:avLst/>
              <a:gdLst>
                <a:gd name="connsiteX0" fmla="*/ 0 w 420130"/>
                <a:gd name="connsiteY0" fmla="*/ 132284 h 717170"/>
                <a:gd name="connsiteX1" fmla="*/ 0 w 420130"/>
                <a:gd name="connsiteY1" fmla="*/ 132284 h 717170"/>
                <a:gd name="connsiteX2" fmla="*/ 41189 w 420130"/>
                <a:gd name="connsiteY2" fmla="*/ 74619 h 717170"/>
                <a:gd name="connsiteX3" fmla="*/ 65903 w 420130"/>
                <a:gd name="connsiteY3" fmla="*/ 49905 h 717170"/>
                <a:gd name="connsiteX4" fmla="*/ 82378 w 420130"/>
                <a:gd name="connsiteY4" fmla="*/ 25192 h 717170"/>
                <a:gd name="connsiteX5" fmla="*/ 131805 w 420130"/>
                <a:gd name="connsiteY5" fmla="*/ 478 h 717170"/>
                <a:gd name="connsiteX6" fmla="*/ 148281 w 420130"/>
                <a:gd name="connsiteY6" fmla="*/ 478 h 717170"/>
                <a:gd name="connsiteX7" fmla="*/ 148281 w 420130"/>
                <a:gd name="connsiteY7" fmla="*/ 478 h 717170"/>
                <a:gd name="connsiteX8" fmla="*/ 107092 w 420130"/>
                <a:gd name="connsiteY8" fmla="*/ 165235 h 717170"/>
                <a:gd name="connsiteX9" fmla="*/ 296562 w 420130"/>
                <a:gd name="connsiteY9" fmla="*/ 99332 h 717170"/>
                <a:gd name="connsiteX10" fmla="*/ 189470 w 420130"/>
                <a:gd name="connsiteY10" fmla="*/ 280565 h 717170"/>
                <a:gd name="connsiteX11" fmla="*/ 420130 w 420130"/>
                <a:gd name="connsiteY11" fmla="*/ 305278 h 717170"/>
                <a:gd name="connsiteX12" fmla="*/ 238897 w 420130"/>
                <a:gd name="connsiteY12" fmla="*/ 404132 h 717170"/>
                <a:gd name="connsiteX13" fmla="*/ 411892 w 420130"/>
                <a:gd name="connsiteY13" fmla="*/ 395895 h 717170"/>
                <a:gd name="connsiteX14" fmla="*/ 296562 w 420130"/>
                <a:gd name="connsiteY14" fmla="*/ 461797 h 717170"/>
                <a:gd name="connsiteX15" fmla="*/ 420130 w 420130"/>
                <a:gd name="connsiteY15" fmla="*/ 577127 h 717170"/>
                <a:gd name="connsiteX16" fmla="*/ 172995 w 420130"/>
                <a:gd name="connsiteY16" fmla="*/ 535938 h 717170"/>
                <a:gd name="connsiteX17" fmla="*/ 238897 w 420130"/>
                <a:gd name="connsiteY17" fmla="*/ 717170 h 717170"/>
                <a:gd name="connsiteX18" fmla="*/ 57665 w 420130"/>
                <a:gd name="connsiteY18" fmla="*/ 593603 h 717170"/>
                <a:gd name="connsiteX19" fmla="*/ 115330 w 420130"/>
                <a:gd name="connsiteY19" fmla="*/ 700695 h 717170"/>
                <a:gd name="connsiteX20" fmla="*/ 0 w 420130"/>
                <a:gd name="connsiteY20" fmla="*/ 577127 h 717170"/>
                <a:gd name="connsiteX21" fmla="*/ 0 w 420130"/>
                <a:gd name="connsiteY21" fmla="*/ 132284 h 7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20130" h="717170">
                  <a:moveTo>
                    <a:pt x="0" y="132284"/>
                  </a:moveTo>
                  <a:lnTo>
                    <a:pt x="0" y="132284"/>
                  </a:lnTo>
                  <a:cubicBezTo>
                    <a:pt x="13730" y="113062"/>
                    <a:pt x="26433" y="93064"/>
                    <a:pt x="41189" y="74619"/>
                  </a:cubicBezTo>
                  <a:cubicBezTo>
                    <a:pt x="48467" y="65522"/>
                    <a:pt x="58445" y="58855"/>
                    <a:pt x="65903" y="49905"/>
                  </a:cubicBezTo>
                  <a:cubicBezTo>
                    <a:pt x="72241" y="42299"/>
                    <a:pt x="75377" y="32193"/>
                    <a:pt x="82378" y="25192"/>
                  </a:cubicBezTo>
                  <a:cubicBezTo>
                    <a:pt x="94527" y="13043"/>
                    <a:pt x="115055" y="3828"/>
                    <a:pt x="131805" y="478"/>
                  </a:cubicBezTo>
                  <a:cubicBezTo>
                    <a:pt x="137190" y="-599"/>
                    <a:pt x="142789" y="478"/>
                    <a:pt x="148281" y="478"/>
                  </a:cubicBezTo>
                  <a:lnTo>
                    <a:pt x="148281" y="478"/>
                  </a:lnTo>
                  <a:lnTo>
                    <a:pt x="107092" y="165235"/>
                  </a:lnTo>
                  <a:lnTo>
                    <a:pt x="296562" y="99332"/>
                  </a:lnTo>
                  <a:lnTo>
                    <a:pt x="189470" y="280565"/>
                  </a:lnTo>
                  <a:lnTo>
                    <a:pt x="420130" y="305278"/>
                  </a:lnTo>
                  <a:lnTo>
                    <a:pt x="238897" y="404132"/>
                  </a:lnTo>
                  <a:lnTo>
                    <a:pt x="411892" y="395895"/>
                  </a:lnTo>
                  <a:lnTo>
                    <a:pt x="296562" y="461797"/>
                  </a:lnTo>
                  <a:lnTo>
                    <a:pt x="420130" y="577127"/>
                  </a:lnTo>
                  <a:lnTo>
                    <a:pt x="172995" y="535938"/>
                  </a:lnTo>
                  <a:lnTo>
                    <a:pt x="238897" y="717170"/>
                  </a:lnTo>
                  <a:lnTo>
                    <a:pt x="57665" y="593603"/>
                  </a:lnTo>
                  <a:lnTo>
                    <a:pt x="115330" y="700695"/>
                  </a:lnTo>
                  <a:lnTo>
                    <a:pt x="0" y="577127"/>
                  </a:lnTo>
                  <a:lnTo>
                    <a:pt x="0" y="132284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8" name="5-Point Star 27"/>
          <p:cNvSpPr/>
          <p:nvPr/>
        </p:nvSpPr>
        <p:spPr>
          <a:xfrm>
            <a:off x="9096977" y="5162043"/>
            <a:ext cx="899328" cy="599531"/>
          </a:xfrm>
          <a:prstGeom prst="star5">
            <a:avLst/>
          </a:prstGeom>
          <a:solidFill>
            <a:srgbClr val="002060"/>
          </a:solidFill>
          <a:ln>
            <a:solidFill>
              <a:srgbClr val="FFFF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9" name="Cloud Callout 28">
            <a:hlinkClick r:id="rId3" action="ppaction://hlinksldjump"/>
          </p:cNvPr>
          <p:cNvSpPr/>
          <p:nvPr/>
        </p:nvSpPr>
        <p:spPr>
          <a:xfrm>
            <a:off x="-16549" y="4645856"/>
            <a:ext cx="4016188" cy="2026024"/>
          </a:xfrm>
          <a:prstGeom prst="cloudCallou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985796" y="2286000"/>
            <a:ext cx="1514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5x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666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7037E-7 L -0.80312 -0.01482 " pathEditMode="relative" rAng="0" ptsTypes="AA">
                                      <p:cBhvr>
                                        <p:cTn id="12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-694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2.96296E-6 L 0.81627 0.0257 " pathEditMode="relative" rAng="0" ptsTypes="AA">
                                      <p:cBhvr>
                                        <p:cTn id="16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07" y="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259" y="130485"/>
            <a:ext cx="8534400" cy="1507067"/>
          </a:xfr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en-US" cap="none" dirty="0" smtClean="0">
                <a:ln w="0">
                  <a:solidFill>
                    <a:srgbClr val="1DE1DC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</a:rPr>
              <a:t>MAN, YOU MUST BE CHEATING BECAUSE YOU LOST 40 TIMES AND NOW YOU WON</a:t>
            </a:r>
            <a:endParaRPr lang="en-US" cap="none" dirty="0">
              <a:ln w="0">
                <a:solidFill>
                  <a:srgbClr val="1DE1DC"/>
                </a:solidFill>
              </a:ln>
              <a:solidFill>
                <a:srgbClr val="00B05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Smiley Face 2"/>
          <p:cNvSpPr/>
          <p:nvPr/>
        </p:nvSpPr>
        <p:spPr>
          <a:xfrm>
            <a:off x="4168588" y="3424517"/>
            <a:ext cx="2940423" cy="2716306"/>
          </a:xfrm>
          <a:prstGeom prst="smileyFace">
            <a:avLst/>
          </a:prstGeom>
          <a:solidFill>
            <a:srgbClr val="0B555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4627917"/>
            <a:ext cx="4058815" cy="1790551"/>
            <a:chOff x="5371910" y="2080718"/>
            <a:chExt cx="4058815" cy="1884791"/>
          </a:xfrm>
          <a:scene3d>
            <a:camera prst="orthographicFront">
              <a:rot lat="0" lon="10499978" rev="0"/>
            </a:camera>
            <a:lightRig rig="threePt" dir="t"/>
          </a:scene3d>
        </p:grpSpPr>
        <p:sp>
          <p:nvSpPr>
            <p:cNvPr id="5" name="Freeform 4"/>
            <p:cNvSpPr/>
            <p:nvPr/>
          </p:nvSpPr>
          <p:spPr>
            <a:xfrm>
              <a:off x="8339045" y="2080718"/>
              <a:ext cx="1091680" cy="1884791"/>
            </a:xfrm>
            <a:custGeom>
              <a:avLst/>
              <a:gdLst>
                <a:gd name="connsiteX0" fmla="*/ 9331 w 1007706"/>
                <a:gd name="connsiteY0" fmla="*/ 223943 h 1884791"/>
                <a:gd name="connsiteX1" fmla="*/ 9331 w 1007706"/>
                <a:gd name="connsiteY1" fmla="*/ 223943 h 1884791"/>
                <a:gd name="connsiteX2" fmla="*/ 102637 w 1007706"/>
                <a:gd name="connsiteY2" fmla="*/ 186620 h 1884791"/>
                <a:gd name="connsiteX3" fmla="*/ 167951 w 1007706"/>
                <a:gd name="connsiteY3" fmla="*/ 149298 h 1884791"/>
                <a:gd name="connsiteX4" fmla="*/ 214604 w 1007706"/>
                <a:gd name="connsiteY4" fmla="*/ 121306 h 1884791"/>
                <a:gd name="connsiteX5" fmla="*/ 242596 w 1007706"/>
                <a:gd name="connsiteY5" fmla="*/ 102645 h 1884791"/>
                <a:gd name="connsiteX6" fmla="*/ 326572 w 1007706"/>
                <a:gd name="connsiteY6" fmla="*/ 74653 h 1884791"/>
                <a:gd name="connsiteX7" fmla="*/ 354564 w 1007706"/>
                <a:gd name="connsiteY7" fmla="*/ 65322 h 1884791"/>
                <a:gd name="connsiteX8" fmla="*/ 410547 w 1007706"/>
                <a:gd name="connsiteY8" fmla="*/ 37330 h 1884791"/>
                <a:gd name="connsiteX9" fmla="*/ 438539 w 1007706"/>
                <a:gd name="connsiteY9" fmla="*/ 18669 h 1884791"/>
                <a:gd name="connsiteX10" fmla="*/ 503853 w 1007706"/>
                <a:gd name="connsiteY10" fmla="*/ 8 h 1884791"/>
                <a:gd name="connsiteX11" fmla="*/ 382555 w 1007706"/>
                <a:gd name="connsiteY11" fmla="*/ 214612 h 1884791"/>
                <a:gd name="connsiteX12" fmla="*/ 830425 w 1007706"/>
                <a:gd name="connsiteY12" fmla="*/ 46661 h 1884791"/>
                <a:gd name="connsiteX13" fmla="*/ 606490 w 1007706"/>
                <a:gd name="connsiteY13" fmla="*/ 391894 h 1884791"/>
                <a:gd name="connsiteX14" fmla="*/ 1007706 w 1007706"/>
                <a:gd name="connsiteY14" fmla="*/ 485200 h 1884791"/>
                <a:gd name="connsiteX15" fmla="*/ 709127 w 1007706"/>
                <a:gd name="connsiteY15" fmla="*/ 690473 h 1884791"/>
                <a:gd name="connsiteX16" fmla="*/ 979715 w 1007706"/>
                <a:gd name="connsiteY16" fmla="*/ 1026375 h 1884791"/>
                <a:gd name="connsiteX17" fmla="*/ 625151 w 1007706"/>
                <a:gd name="connsiteY17" fmla="*/ 942400 h 1884791"/>
                <a:gd name="connsiteX18" fmla="*/ 830425 w 1007706"/>
                <a:gd name="connsiteY18" fmla="*/ 1278302 h 1884791"/>
                <a:gd name="connsiteX19" fmla="*/ 429208 w 1007706"/>
                <a:gd name="connsiteY19" fmla="*/ 1119681 h 1884791"/>
                <a:gd name="connsiteX20" fmla="*/ 643812 w 1007706"/>
                <a:gd name="connsiteY20" fmla="*/ 1660857 h 1884791"/>
                <a:gd name="connsiteX21" fmla="*/ 289249 w 1007706"/>
                <a:gd name="connsiteY21" fmla="*/ 1259640 h 1884791"/>
                <a:gd name="connsiteX22" fmla="*/ 354564 w 1007706"/>
                <a:gd name="connsiteY22" fmla="*/ 1884791 h 1884791"/>
                <a:gd name="connsiteX23" fmla="*/ 37323 w 1007706"/>
                <a:gd name="connsiteY23" fmla="*/ 1222318 h 1884791"/>
                <a:gd name="connsiteX24" fmla="*/ 0 w 1007706"/>
                <a:gd name="connsiteY24" fmla="*/ 830432 h 1884791"/>
                <a:gd name="connsiteX25" fmla="*/ 9331 w 1007706"/>
                <a:gd name="connsiteY25" fmla="*/ 223943 h 1884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007706" h="1884791">
                  <a:moveTo>
                    <a:pt x="9331" y="223943"/>
                  </a:moveTo>
                  <a:lnTo>
                    <a:pt x="9331" y="223943"/>
                  </a:lnTo>
                  <a:cubicBezTo>
                    <a:pt x="40433" y="211502"/>
                    <a:pt x="72676" y="201601"/>
                    <a:pt x="102637" y="186620"/>
                  </a:cubicBezTo>
                  <a:cubicBezTo>
                    <a:pt x="215601" y="130137"/>
                    <a:pt x="82342" y="177832"/>
                    <a:pt x="167951" y="149298"/>
                  </a:cubicBezTo>
                  <a:cubicBezTo>
                    <a:pt x="204399" y="112848"/>
                    <a:pt x="166155" y="145530"/>
                    <a:pt x="214604" y="121306"/>
                  </a:cubicBezTo>
                  <a:cubicBezTo>
                    <a:pt x="224634" y="116291"/>
                    <a:pt x="232349" y="107199"/>
                    <a:pt x="242596" y="102645"/>
                  </a:cubicBezTo>
                  <a:cubicBezTo>
                    <a:pt x="242621" y="102634"/>
                    <a:pt x="312563" y="79323"/>
                    <a:pt x="326572" y="74653"/>
                  </a:cubicBezTo>
                  <a:cubicBezTo>
                    <a:pt x="335903" y="71543"/>
                    <a:pt x="346380" y="70778"/>
                    <a:pt x="354564" y="65322"/>
                  </a:cubicBezTo>
                  <a:cubicBezTo>
                    <a:pt x="434776" y="11846"/>
                    <a:pt x="333292" y="75957"/>
                    <a:pt x="410547" y="37330"/>
                  </a:cubicBezTo>
                  <a:cubicBezTo>
                    <a:pt x="420577" y="32315"/>
                    <a:pt x="428291" y="23223"/>
                    <a:pt x="438539" y="18669"/>
                  </a:cubicBezTo>
                  <a:cubicBezTo>
                    <a:pt x="482740" y="-975"/>
                    <a:pt x="477182" y="8"/>
                    <a:pt x="503853" y="8"/>
                  </a:cubicBezTo>
                  <a:lnTo>
                    <a:pt x="382555" y="214612"/>
                  </a:lnTo>
                  <a:lnTo>
                    <a:pt x="830425" y="46661"/>
                  </a:lnTo>
                  <a:lnTo>
                    <a:pt x="606490" y="391894"/>
                  </a:lnTo>
                  <a:lnTo>
                    <a:pt x="1007706" y="485200"/>
                  </a:lnTo>
                  <a:lnTo>
                    <a:pt x="709127" y="690473"/>
                  </a:lnTo>
                  <a:lnTo>
                    <a:pt x="979715" y="1026375"/>
                  </a:lnTo>
                  <a:lnTo>
                    <a:pt x="625151" y="942400"/>
                  </a:lnTo>
                  <a:lnTo>
                    <a:pt x="830425" y="1278302"/>
                  </a:lnTo>
                  <a:lnTo>
                    <a:pt x="429208" y="1119681"/>
                  </a:lnTo>
                  <a:lnTo>
                    <a:pt x="643812" y="1660857"/>
                  </a:lnTo>
                  <a:lnTo>
                    <a:pt x="289249" y="1259640"/>
                  </a:lnTo>
                  <a:lnTo>
                    <a:pt x="354564" y="1884791"/>
                  </a:lnTo>
                  <a:lnTo>
                    <a:pt x="37323" y="1222318"/>
                  </a:lnTo>
                  <a:lnTo>
                    <a:pt x="0" y="830432"/>
                  </a:lnTo>
                  <a:lnTo>
                    <a:pt x="9331" y="223943"/>
                  </a:lnTo>
                  <a:close/>
                </a:path>
              </a:pathLst>
            </a:custGeom>
            <a:gradFill>
              <a:gsLst>
                <a:gs pos="21000">
                  <a:srgbClr val="FFFF00"/>
                </a:gs>
                <a:gs pos="100000">
                  <a:schemeClr val="bg2">
                    <a:shade val="94000"/>
                    <a:hueMod val="22000"/>
                    <a:satMod val="220000"/>
                    <a:lumMod val="62000"/>
                  </a:schemeClr>
                </a:gs>
              </a:gsLst>
              <a:lin ang="612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371910" y="2220681"/>
              <a:ext cx="3629608" cy="1530221"/>
              <a:chOff x="7744408" y="3125755"/>
              <a:chExt cx="3629608" cy="1530221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7744408" y="3480318"/>
                <a:ext cx="2500604" cy="690466"/>
              </a:xfrm>
              <a:custGeom>
                <a:avLst/>
                <a:gdLst>
                  <a:gd name="connsiteX0" fmla="*/ 1194319 w 2500604"/>
                  <a:gd name="connsiteY0" fmla="*/ 121298 h 690466"/>
                  <a:gd name="connsiteX1" fmla="*/ 1194319 w 2500604"/>
                  <a:gd name="connsiteY1" fmla="*/ 121298 h 690466"/>
                  <a:gd name="connsiteX2" fmla="*/ 1110343 w 2500604"/>
                  <a:gd name="connsiteY2" fmla="*/ 139960 h 690466"/>
                  <a:gd name="connsiteX3" fmla="*/ 1082351 w 2500604"/>
                  <a:gd name="connsiteY3" fmla="*/ 158621 h 690466"/>
                  <a:gd name="connsiteX4" fmla="*/ 1045029 w 2500604"/>
                  <a:gd name="connsiteY4" fmla="*/ 167951 h 690466"/>
                  <a:gd name="connsiteX5" fmla="*/ 951723 w 2500604"/>
                  <a:gd name="connsiteY5" fmla="*/ 195943 h 690466"/>
                  <a:gd name="connsiteX6" fmla="*/ 877078 w 2500604"/>
                  <a:gd name="connsiteY6" fmla="*/ 233266 h 690466"/>
                  <a:gd name="connsiteX7" fmla="*/ 849086 w 2500604"/>
                  <a:gd name="connsiteY7" fmla="*/ 242596 h 690466"/>
                  <a:gd name="connsiteX8" fmla="*/ 811763 w 2500604"/>
                  <a:gd name="connsiteY8" fmla="*/ 261258 h 690466"/>
                  <a:gd name="connsiteX9" fmla="*/ 737119 w 2500604"/>
                  <a:gd name="connsiteY9" fmla="*/ 289249 h 690466"/>
                  <a:gd name="connsiteX10" fmla="*/ 709127 w 2500604"/>
                  <a:gd name="connsiteY10" fmla="*/ 307911 h 690466"/>
                  <a:gd name="connsiteX11" fmla="*/ 643812 w 2500604"/>
                  <a:gd name="connsiteY11" fmla="*/ 326572 h 690466"/>
                  <a:gd name="connsiteX12" fmla="*/ 615821 w 2500604"/>
                  <a:gd name="connsiteY12" fmla="*/ 335902 h 690466"/>
                  <a:gd name="connsiteX13" fmla="*/ 559837 w 2500604"/>
                  <a:gd name="connsiteY13" fmla="*/ 373225 h 690466"/>
                  <a:gd name="connsiteX14" fmla="*/ 466531 w 2500604"/>
                  <a:gd name="connsiteY14" fmla="*/ 410547 h 690466"/>
                  <a:gd name="connsiteX15" fmla="*/ 438539 w 2500604"/>
                  <a:gd name="connsiteY15" fmla="*/ 429209 h 690466"/>
                  <a:gd name="connsiteX16" fmla="*/ 401216 w 2500604"/>
                  <a:gd name="connsiteY16" fmla="*/ 457200 h 690466"/>
                  <a:gd name="connsiteX17" fmla="*/ 373225 w 2500604"/>
                  <a:gd name="connsiteY17" fmla="*/ 466531 h 690466"/>
                  <a:gd name="connsiteX18" fmla="*/ 317241 w 2500604"/>
                  <a:gd name="connsiteY18" fmla="*/ 503853 h 690466"/>
                  <a:gd name="connsiteX19" fmla="*/ 298580 w 2500604"/>
                  <a:gd name="connsiteY19" fmla="*/ 522515 h 690466"/>
                  <a:gd name="connsiteX20" fmla="*/ 270588 w 2500604"/>
                  <a:gd name="connsiteY20" fmla="*/ 531845 h 690466"/>
                  <a:gd name="connsiteX21" fmla="*/ 214604 w 2500604"/>
                  <a:gd name="connsiteY21" fmla="*/ 559837 h 690466"/>
                  <a:gd name="connsiteX22" fmla="*/ 149290 w 2500604"/>
                  <a:gd name="connsiteY22" fmla="*/ 597160 h 690466"/>
                  <a:gd name="connsiteX23" fmla="*/ 65314 w 2500604"/>
                  <a:gd name="connsiteY23" fmla="*/ 625151 h 690466"/>
                  <a:gd name="connsiteX24" fmla="*/ 37323 w 2500604"/>
                  <a:gd name="connsiteY24" fmla="*/ 634482 h 690466"/>
                  <a:gd name="connsiteX25" fmla="*/ 0 w 2500604"/>
                  <a:gd name="connsiteY25" fmla="*/ 653143 h 690466"/>
                  <a:gd name="connsiteX26" fmla="*/ 1744825 w 2500604"/>
                  <a:gd name="connsiteY26" fmla="*/ 690466 h 690466"/>
                  <a:gd name="connsiteX27" fmla="*/ 2416629 w 2500604"/>
                  <a:gd name="connsiteY27" fmla="*/ 634482 h 690466"/>
                  <a:gd name="connsiteX28" fmla="*/ 2500604 w 2500604"/>
                  <a:gd name="connsiteY28" fmla="*/ 289249 h 690466"/>
                  <a:gd name="connsiteX29" fmla="*/ 2463282 w 2500604"/>
                  <a:gd name="connsiteY29" fmla="*/ 0 h 690466"/>
                  <a:gd name="connsiteX30" fmla="*/ 1194319 w 2500604"/>
                  <a:gd name="connsiteY30" fmla="*/ 121298 h 690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500604" h="690466">
                    <a:moveTo>
                      <a:pt x="1194319" y="121298"/>
                    </a:moveTo>
                    <a:lnTo>
                      <a:pt x="1194319" y="121298"/>
                    </a:lnTo>
                    <a:cubicBezTo>
                      <a:pt x="1166327" y="127519"/>
                      <a:pt x="1137546" y="130892"/>
                      <a:pt x="1110343" y="139960"/>
                    </a:cubicBezTo>
                    <a:cubicBezTo>
                      <a:pt x="1099704" y="143506"/>
                      <a:pt x="1092658" y="154204"/>
                      <a:pt x="1082351" y="158621"/>
                    </a:cubicBezTo>
                    <a:cubicBezTo>
                      <a:pt x="1070564" y="163672"/>
                      <a:pt x="1057312" y="164266"/>
                      <a:pt x="1045029" y="167951"/>
                    </a:cubicBezTo>
                    <a:cubicBezTo>
                      <a:pt x="931447" y="202026"/>
                      <a:pt x="1037746" y="174438"/>
                      <a:pt x="951723" y="195943"/>
                    </a:cubicBezTo>
                    <a:cubicBezTo>
                      <a:pt x="926841" y="208384"/>
                      <a:pt x="903469" y="224470"/>
                      <a:pt x="877078" y="233266"/>
                    </a:cubicBezTo>
                    <a:cubicBezTo>
                      <a:pt x="867747" y="236376"/>
                      <a:pt x="858126" y="238722"/>
                      <a:pt x="849086" y="242596"/>
                    </a:cubicBezTo>
                    <a:cubicBezTo>
                      <a:pt x="836301" y="248075"/>
                      <a:pt x="824548" y="255779"/>
                      <a:pt x="811763" y="261258"/>
                    </a:cubicBezTo>
                    <a:cubicBezTo>
                      <a:pt x="755230" y="285487"/>
                      <a:pt x="814450" y="250583"/>
                      <a:pt x="737119" y="289249"/>
                    </a:cubicBezTo>
                    <a:cubicBezTo>
                      <a:pt x="727089" y="294264"/>
                      <a:pt x="719157" y="302896"/>
                      <a:pt x="709127" y="307911"/>
                    </a:cubicBezTo>
                    <a:cubicBezTo>
                      <a:pt x="694218" y="315365"/>
                      <a:pt x="657755" y="322588"/>
                      <a:pt x="643812" y="326572"/>
                    </a:cubicBezTo>
                    <a:cubicBezTo>
                      <a:pt x="634355" y="329274"/>
                      <a:pt x="625151" y="332792"/>
                      <a:pt x="615821" y="335902"/>
                    </a:cubicBezTo>
                    <a:cubicBezTo>
                      <a:pt x="597160" y="348343"/>
                      <a:pt x="581114" y="366133"/>
                      <a:pt x="559837" y="373225"/>
                    </a:cubicBezTo>
                    <a:cubicBezTo>
                      <a:pt x="513959" y="388517"/>
                      <a:pt x="504971" y="388581"/>
                      <a:pt x="466531" y="410547"/>
                    </a:cubicBezTo>
                    <a:cubicBezTo>
                      <a:pt x="456794" y="416111"/>
                      <a:pt x="447664" y="422691"/>
                      <a:pt x="438539" y="429209"/>
                    </a:cubicBezTo>
                    <a:cubicBezTo>
                      <a:pt x="425885" y="438248"/>
                      <a:pt x="414718" y="449485"/>
                      <a:pt x="401216" y="457200"/>
                    </a:cubicBezTo>
                    <a:cubicBezTo>
                      <a:pt x="392677" y="462080"/>
                      <a:pt x="381822" y="461755"/>
                      <a:pt x="373225" y="466531"/>
                    </a:cubicBezTo>
                    <a:cubicBezTo>
                      <a:pt x="353619" y="477423"/>
                      <a:pt x="333100" y="487994"/>
                      <a:pt x="317241" y="503853"/>
                    </a:cubicBezTo>
                    <a:cubicBezTo>
                      <a:pt x="311021" y="510074"/>
                      <a:pt x="306123" y="517989"/>
                      <a:pt x="298580" y="522515"/>
                    </a:cubicBezTo>
                    <a:cubicBezTo>
                      <a:pt x="290146" y="527575"/>
                      <a:pt x="279919" y="528735"/>
                      <a:pt x="270588" y="531845"/>
                    </a:cubicBezTo>
                    <a:cubicBezTo>
                      <a:pt x="190367" y="585325"/>
                      <a:pt x="291865" y="521206"/>
                      <a:pt x="214604" y="559837"/>
                    </a:cubicBezTo>
                    <a:cubicBezTo>
                      <a:pt x="147284" y="593497"/>
                      <a:pt x="231068" y="564448"/>
                      <a:pt x="149290" y="597160"/>
                    </a:cubicBezTo>
                    <a:cubicBezTo>
                      <a:pt x="149263" y="597171"/>
                      <a:pt x="79324" y="620481"/>
                      <a:pt x="65314" y="625151"/>
                    </a:cubicBezTo>
                    <a:cubicBezTo>
                      <a:pt x="55984" y="628261"/>
                      <a:pt x="45506" y="629027"/>
                      <a:pt x="37323" y="634482"/>
                    </a:cubicBezTo>
                    <a:cubicBezTo>
                      <a:pt x="6743" y="654868"/>
                      <a:pt x="20545" y="653143"/>
                      <a:pt x="0" y="653143"/>
                    </a:cubicBezTo>
                    <a:lnTo>
                      <a:pt x="1744825" y="690466"/>
                    </a:lnTo>
                    <a:lnTo>
                      <a:pt x="2416629" y="634482"/>
                    </a:lnTo>
                    <a:lnTo>
                      <a:pt x="2500604" y="289249"/>
                    </a:lnTo>
                    <a:lnTo>
                      <a:pt x="2463282" y="0"/>
                    </a:lnTo>
                    <a:lnTo>
                      <a:pt x="1194319" y="121298"/>
                    </a:lnTo>
                    <a:close/>
                  </a:path>
                </a:pathLst>
              </a:cu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8" name="Straight Connector 7"/>
              <p:cNvCxnSpPr>
                <a:stCxn id="7" idx="29"/>
              </p:cNvCxnSpPr>
              <p:nvPr/>
            </p:nvCxnSpPr>
            <p:spPr>
              <a:xfrm flipV="1">
                <a:off x="10207690" y="3125755"/>
                <a:ext cx="503853" cy="3545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stCxn id="7" idx="27"/>
              </p:cNvCxnSpPr>
              <p:nvPr/>
            </p:nvCxnSpPr>
            <p:spPr>
              <a:xfrm>
                <a:off x="10161037" y="4114800"/>
                <a:ext cx="569167" cy="23326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10711543" y="3125755"/>
                <a:ext cx="0" cy="120364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Freeform 10"/>
              <p:cNvSpPr/>
              <p:nvPr/>
            </p:nvSpPr>
            <p:spPr>
              <a:xfrm>
                <a:off x="10133045" y="3153747"/>
                <a:ext cx="587828" cy="1203649"/>
              </a:xfrm>
              <a:custGeom>
                <a:avLst/>
                <a:gdLst>
                  <a:gd name="connsiteX0" fmla="*/ 65314 w 587828"/>
                  <a:gd name="connsiteY0" fmla="*/ 317241 h 1203649"/>
                  <a:gd name="connsiteX1" fmla="*/ 65314 w 587828"/>
                  <a:gd name="connsiteY1" fmla="*/ 317241 h 1203649"/>
                  <a:gd name="connsiteX2" fmla="*/ 130628 w 587828"/>
                  <a:gd name="connsiteY2" fmla="*/ 261257 h 1203649"/>
                  <a:gd name="connsiteX3" fmla="*/ 214604 w 587828"/>
                  <a:gd name="connsiteY3" fmla="*/ 195943 h 1203649"/>
                  <a:gd name="connsiteX4" fmla="*/ 270588 w 587828"/>
                  <a:gd name="connsiteY4" fmla="*/ 177282 h 1203649"/>
                  <a:gd name="connsiteX5" fmla="*/ 317241 w 587828"/>
                  <a:gd name="connsiteY5" fmla="*/ 149290 h 1203649"/>
                  <a:gd name="connsiteX6" fmla="*/ 345233 w 587828"/>
                  <a:gd name="connsiteY6" fmla="*/ 130629 h 1203649"/>
                  <a:gd name="connsiteX7" fmla="*/ 373224 w 587828"/>
                  <a:gd name="connsiteY7" fmla="*/ 121298 h 1203649"/>
                  <a:gd name="connsiteX8" fmla="*/ 401216 w 587828"/>
                  <a:gd name="connsiteY8" fmla="*/ 102637 h 1203649"/>
                  <a:gd name="connsiteX9" fmla="*/ 457200 w 587828"/>
                  <a:gd name="connsiteY9" fmla="*/ 83975 h 1203649"/>
                  <a:gd name="connsiteX10" fmla="*/ 541175 w 587828"/>
                  <a:gd name="connsiteY10" fmla="*/ 37322 h 1203649"/>
                  <a:gd name="connsiteX11" fmla="*/ 559837 w 587828"/>
                  <a:gd name="connsiteY11" fmla="*/ 18661 h 1203649"/>
                  <a:gd name="connsiteX12" fmla="*/ 587828 w 587828"/>
                  <a:gd name="connsiteY12" fmla="*/ 0 h 1203649"/>
                  <a:gd name="connsiteX13" fmla="*/ 578498 w 587828"/>
                  <a:gd name="connsiteY13" fmla="*/ 1203649 h 1203649"/>
                  <a:gd name="connsiteX14" fmla="*/ 0 w 587828"/>
                  <a:gd name="connsiteY14" fmla="*/ 961053 h 1203649"/>
                  <a:gd name="connsiteX15" fmla="*/ 111967 w 587828"/>
                  <a:gd name="connsiteY15" fmla="*/ 653143 h 1203649"/>
                  <a:gd name="connsiteX16" fmla="*/ 65314 w 587828"/>
                  <a:gd name="connsiteY16" fmla="*/ 317241 h 1203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87828" h="1203649">
                    <a:moveTo>
                      <a:pt x="65314" y="317241"/>
                    </a:moveTo>
                    <a:lnTo>
                      <a:pt x="65314" y="317241"/>
                    </a:lnTo>
                    <a:cubicBezTo>
                      <a:pt x="87085" y="298580"/>
                      <a:pt x="109314" y="280439"/>
                      <a:pt x="130628" y="261257"/>
                    </a:cubicBezTo>
                    <a:cubicBezTo>
                      <a:pt x="159042" y="235684"/>
                      <a:pt x="173878" y="209518"/>
                      <a:pt x="214604" y="195943"/>
                    </a:cubicBezTo>
                    <a:lnTo>
                      <a:pt x="270588" y="177282"/>
                    </a:lnTo>
                    <a:cubicBezTo>
                      <a:pt x="307036" y="140832"/>
                      <a:pt x="268792" y="173514"/>
                      <a:pt x="317241" y="149290"/>
                    </a:cubicBezTo>
                    <a:cubicBezTo>
                      <a:pt x="327271" y="144275"/>
                      <a:pt x="335203" y="135644"/>
                      <a:pt x="345233" y="130629"/>
                    </a:cubicBezTo>
                    <a:cubicBezTo>
                      <a:pt x="354030" y="126231"/>
                      <a:pt x="364427" y="125696"/>
                      <a:pt x="373224" y="121298"/>
                    </a:cubicBezTo>
                    <a:cubicBezTo>
                      <a:pt x="383254" y="116283"/>
                      <a:pt x="390969" y="107191"/>
                      <a:pt x="401216" y="102637"/>
                    </a:cubicBezTo>
                    <a:cubicBezTo>
                      <a:pt x="419191" y="94648"/>
                      <a:pt x="440833" y="94886"/>
                      <a:pt x="457200" y="83975"/>
                    </a:cubicBezTo>
                    <a:cubicBezTo>
                      <a:pt x="521367" y="41198"/>
                      <a:pt x="491907" y="53746"/>
                      <a:pt x="541175" y="37322"/>
                    </a:cubicBezTo>
                    <a:cubicBezTo>
                      <a:pt x="547396" y="31102"/>
                      <a:pt x="552968" y="24156"/>
                      <a:pt x="559837" y="18661"/>
                    </a:cubicBezTo>
                    <a:cubicBezTo>
                      <a:pt x="568593" y="11656"/>
                      <a:pt x="587828" y="0"/>
                      <a:pt x="587828" y="0"/>
                    </a:cubicBezTo>
                    <a:lnTo>
                      <a:pt x="578498" y="1203649"/>
                    </a:lnTo>
                    <a:lnTo>
                      <a:pt x="0" y="961053"/>
                    </a:lnTo>
                    <a:lnTo>
                      <a:pt x="111967" y="653143"/>
                    </a:lnTo>
                    <a:lnTo>
                      <a:pt x="65314" y="317241"/>
                    </a:lnTo>
                    <a:close/>
                  </a:path>
                </a:pathLst>
              </a:cu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7940351" y="3592286"/>
                <a:ext cx="933061" cy="466530"/>
              </a:xfrm>
              <a:custGeom>
                <a:avLst/>
                <a:gdLst>
                  <a:gd name="connsiteX0" fmla="*/ 905123 w 923784"/>
                  <a:gd name="connsiteY0" fmla="*/ 0 h 391885"/>
                  <a:gd name="connsiteX1" fmla="*/ 905123 w 923784"/>
                  <a:gd name="connsiteY1" fmla="*/ 0 h 391885"/>
                  <a:gd name="connsiteX2" fmla="*/ 830478 w 923784"/>
                  <a:gd name="connsiteY2" fmla="*/ 37322 h 391885"/>
                  <a:gd name="connsiteX3" fmla="*/ 793156 w 923784"/>
                  <a:gd name="connsiteY3" fmla="*/ 46653 h 391885"/>
                  <a:gd name="connsiteX4" fmla="*/ 765164 w 923784"/>
                  <a:gd name="connsiteY4" fmla="*/ 65314 h 391885"/>
                  <a:gd name="connsiteX5" fmla="*/ 709180 w 923784"/>
                  <a:gd name="connsiteY5" fmla="*/ 83975 h 391885"/>
                  <a:gd name="connsiteX6" fmla="*/ 681189 w 923784"/>
                  <a:gd name="connsiteY6" fmla="*/ 93306 h 391885"/>
                  <a:gd name="connsiteX7" fmla="*/ 653197 w 923784"/>
                  <a:gd name="connsiteY7" fmla="*/ 102636 h 391885"/>
                  <a:gd name="connsiteX8" fmla="*/ 625205 w 923784"/>
                  <a:gd name="connsiteY8" fmla="*/ 121298 h 391885"/>
                  <a:gd name="connsiteX9" fmla="*/ 550560 w 923784"/>
                  <a:gd name="connsiteY9" fmla="*/ 139959 h 391885"/>
                  <a:gd name="connsiteX10" fmla="*/ 522568 w 923784"/>
                  <a:gd name="connsiteY10" fmla="*/ 158620 h 391885"/>
                  <a:gd name="connsiteX11" fmla="*/ 466584 w 923784"/>
                  <a:gd name="connsiteY11" fmla="*/ 177281 h 391885"/>
                  <a:gd name="connsiteX12" fmla="*/ 410601 w 923784"/>
                  <a:gd name="connsiteY12" fmla="*/ 195942 h 391885"/>
                  <a:gd name="connsiteX13" fmla="*/ 373278 w 923784"/>
                  <a:gd name="connsiteY13" fmla="*/ 205273 h 391885"/>
                  <a:gd name="connsiteX14" fmla="*/ 317295 w 923784"/>
                  <a:gd name="connsiteY14" fmla="*/ 223934 h 391885"/>
                  <a:gd name="connsiteX15" fmla="*/ 279972 w 923784"/>
                  <a:gd name="connsiteY15" fmla="*/ 233265 h 391885"/>
                  <a:gd name="connsiteX16" fmla="*/ 223989 w 923784"/>
                  <a:gd name="connsiteY16" fmla="*/ 251926 h 391885"/>
                  <a:gd name="connsiteX17" fmla="*/ 177335 w 923784"/>
                  <a:gd name="connsiteY17" fmla="*/ 279918 h 391885"/>
                  <a:gd name="connsiteX18" fmla="*/ 149344 w 923784"/>
                  <a:gd name="connsiteY18" fmla="*/ 298579 h 391885"/>
                  <a:gd name="connsiteX19" fmla="*/ 121352 w 923784"/>
                  <a:gd name="connsiteY19" fmla="*/ 307910 h 391885"/>
                  <a:gd name="connsiteX20" fmla="*/ 28046 w 923784"/>
                  <a:gd name="connsiteY20" fmla="*/ 363893 h 391885"/>
                  <a:gd name="connsiteX21" fmla="*/ 54 w 923784"/>
                  <a:gd name="connsiteY21" fmla="*/ 391885 h 391885"/>
                  <a:gd name="connsiteX22" fmla="*/ 923784 w 923784"/>
                  <a:gd name="connsiteY22" fmla="*/ 382555 h 391885"/>
                  <a:gd name="connsiteX23" fmla="*/ 905123 w 923784"/>
                  <a:gd name="connsiteY23" fmla="*/ 0 h 391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923784" h="391885">
                    <a:moveTo>
                      <a:pt x="905123" y="0"/>
                    </a:moveTo>
                    <a:lnTo>
                      <a:pt x="905123" y="0"/>
                    </a:lnTo>
                    <a:cubicBezTo>
                      <a:pt x="880241" y="12441"/>
                      <a:pt x="856157" y="26623"/>
                      <a:pt x="830478" y="37322"/>
                    </a:cubicBezTo>
                    <a:cubicBezTo>
                      <a:pt x="818641" y="42254"/>
                      <a:pt x="804943" y="41601"/>
                      <a:pt x="793156" y="46653"/>
                    </a:cubicBezTo>
                    <a:cubicBezTo>
                      <a:pt x="782849" y="51070"/>
                      <a:pt x="775412" y="60760"/>
                      <a:pt x="765164" y="65314"/>
                    </a:cubicBezTo>
                    <a:cubicBezTo>
                      <a:pt x="747189" y="73303"/>
                      <a:pt x="727841" y="77754"/>
                      <a:pt x="709180" y="83975"/>
                    </a:cubicBezTo>
                    <a:lnTo>
                      <a:pt x="681189" y="93306"/>
                    </a:lnTo>
                    <a:lnTo>
                      <a:pt x="653197" y="102636"/>
                    </a:lnTo>
                    <a:cubicBezTo>
                      <a:pt x="643866" y="108857"/>
                      <a:pt x="635744" y="117466"/>
                      <a:pt x="625205" y="121298"/>
                    </a:cubicBezTo>
                    <a:cubicBezTo>
                      <a:pt x="601102" y="130063"/>
                      <a:pt x="550560" y="139959"/>
                      <a:pt x="550560" y="139959"/>
                    </a:cubicBezTo>
                    <a:cubicBezTo>
                      <a:pt x="541229" y="146179"/>
                      <a:pt x="532816" y="154066"/>
                      <a:pt x="522568" y="158620"/>
                    </a:cubicBezTo>
                    <a:cubicBezTo>
                      <a:pt x="504593" y="166609"/>
                      <a:pt x="485245" y="171060"/>
                      <a:pt x="466584" y="177281"/>
                    </a:cubicBezTo>
                    <a:lnTo>
                      <a:pt x="410601" y="195942"/>
                    </a:lnTo>
                    <a:cubicBezTo>
                      <a:pt x="398160" y="199052"/>
                      <a:pt x="385561" y="201588"/>
                      <a:pt x="373278" y="205273"/>
                    </a:cubicBezTo>
                    <a:cubicBezTo>
                      <a:pt x="354437" y="210925"/>
                      <a:pt x="336378" y="219163"/>
                      <a:pt x="317295" y="223934"/>
                    </a:cubicBezTo>
                    <a:cubicBezTo>
                      <a:pt x="304854" y="227044"/>
                      <a:pt x="292255" y="229580"/>
                      <a:pt x="279972" y="233265"/>
                    </a:cubicBezTo>
                    <a:cubicBezTo>
                      <a:pt x="261131" y="238917"/>
                      <a:pt x="223989" y="251926"/>
                      <a:pt x="223989" y="251926"/>
                    </a:cubicBezTo>
                    <a:cubicBezTo>
                      <a:pt x="187537" y="288376"/>
                      <a:pt x="225786" y="255692"/>
                      <a:pt x="177335" y="279918"/>
                    </a:cubicBezTo>
                    <a:cubicBezTo>
                      <a:pt x="167305" y="284933"/>
                      <a:pt x="159374" y="293564"/>
                      <a:pt x="149344" y="298579"/>
                    </a:cubicBezTo>
                    <a:cubicBezTo>
                      <a:pt x="140547" y="302978"/>
                      <a:pt x="130392" y="304036"/>
                      <a:pt x="121352" y="307910"/>
                    </a:cubicBezTo>
                    <a:cubicBezTo>
                      <a:pt x="81182" y="325126"/>
                      <a:pt x="67848" y="337358"/>
                      <a:pt x="28046" y="363893"/>
                    </a:cubicBezTo>
                    <a:cubicBezTo>
                      <a:pt x="-2534" y="384280"/>
                      <a:pt x="54" y="371341"/>
                      <a:pt x="54" y="391885"/>
                    </a:cubicBezTo>
                    <a:lnTo>
                      <a:pt x="923784" y="382555"/>
                    </a:lnTo>
                    <a:lnTo>
                      <a:pt x="905123" y="0"/>
                    </a:lnTo>
                    <a:close/>
                  </a:path>
                </a:pathLst>
              </a:custGeom>
              <a:gradFill>
                <a:gsLst>
                  <a:gs pos="100000">
                    <a:schemeClr val="tx1">
                      <a:lumMod val="50000"/>
                    </a:schemeClr>
                  </a:gs>
                  <a:gs pos="100000">
                    <a:schemeClr val="bg2">
                      <a:shade val="94000"/>
                      <a:hueMod val="22000"/>
                      <a:satMod val="220000"/>
                      <a:lumMod val="62000"/>
                    </a:schemeClr>
                  </a:gs>
                </a:gsLst>
                <a:lin ang="6120000" scaled="1"/>
              </a:gra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9358604" y="3928188"/>
                <a:ext cx="494523" cy="727788"/>
              </a:xfrm>
              <a:custGeom>
                <a:avLst/>
                <a:gdLst>
                  <a:gd name="connsiteX0" fmla="*/ 0 w 494523"/>
                  <a:gd name="connsiteY0" fmla="*/ 18661 h 727788"/>
                  <a:gd name="connsiteX1" fmla="*/ 0 w 494523"/>
                  <a:gd name="connsiteY1" fmla="*/ 18661 h 727788"/>
                  <a:gd name="connsiteX2" fmla="*/ 27992 w 494523"/>
                  <a:gd name="connsiteY2" fmla="*/ 149290 h 727788"/>
                  <a:gd name="connsiteX3" fmla="*/ 37323 w 494523"/>
                  <a:gd name="connsiteY3" fmla="*/ 186612 h 727788"/>
                  <a:gd name="connsiteX4" fmla="*/ 55984 w 494523"/>
                  <a:gd name="connsiteY4" fmla="*/ 214604 h 727788"/>
                  <a:gd name="connsiteX5" fmla="*/ 65314 w 494523"/>
                  <a:gd name="connsiteY5" fmla="*/ 242596 h 727788"/>
                  <a:gd name="connsiteX6" fmla="*/ 102637 w 494523"/>
                  <a:gd name="connsiteY6" fmla="*/ 317241 h 727788"/>
                  <a:gd name="connsiteX7" fmla="*/ 121298 w 494523"/>
                  <a:gd name="connsiteY7" fmla="*/ 373224 h 727788"/>
                  <a:gd name="connsiteX8" fmla="*/ 158620 w 494523"/>
                  <a:gd name="connsiteY8" fmla="*/ 429208 h 727788"/>
                  <a:gd name="connsiteX9" fmla="*/ 177282 w 494523"/>
                  <a:gd name="connsiteY9" fmla="*/ 466530 h 727788"/>
                  <a:gd name="connsiteX10" fmla="*/ 214604 w 494523"/>
                  <a:gd name="connsiteY10" fmla="*/ 522514 h 727788"/>
                  <a:gd name="connsiteX11" fmla="*/ 233265 w 494523"/>
                  <a:gd name="connsiteY11" fmla="*/ 550506 h 727788"/>
                  <a:gd name="connsiteX12" fmla="*/ 261257 w 494523"/>
                  <a:gd name="connsiteY12" fmla="*/ 606490 h 727788"/>
                  <a:gd name="connsiteX13" fmla="*/ 289249 w 494523"/>
                  <a:gd name="connsiteY13" fmla="*/ 625151 h 727788"/>
                  <a:gd name="connsiteX14" fmla="*/ 326572 w 494523"/>
                  <a:gd name="connsiteY14" fmla="*/ 690465 h 727788"/>
                  <a:gd name="connsiteX15" fmla="*/ 354563 w 494523"/>
                  <a:gd name="connsiteY15" fmla="*/ 727788 h 727788"/>
                  <a:gd name="connsiteX16" fmla="*/ 354563 w 494523"/>
                  <a:gd name="connsiteY16" fmla="*/ 727788 h 727788"/>
                  <a:gd name="connsiteX17" fmla="*/ 494523 w 494523"/>
                  <a:gd name="connsiteY17" fmla="*/ 0 h 727788"/>
                  <a:gd name="connsiteX18" fmla="*/ 0 w 494523"/>
                  <a:gd name="connsiteY18" fmla="*/ 18661 h 727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94523" h="727788">
                    <a:moveTo>
                      <a:pt x="0" y="18661"/>
                    </a:moveTo>
                    <a:lnTo>
                      <a:pt x="0" y="18661"/>
                    </a:lnTo>
                    <a:cubicBezTo>
                      <a:pt x="38383" y="229773"/>
                      <a:pt x="2584" y="60365"/>
                      <a:pt x="27992" y="149290"/>
                    </a:cubicBezTo>
                    <a:cubicBezTo>
                      <a:pt x="31515" y="161620"/>
                      <a:pt x="32271" y="174825"/>
                      <a:pt x="37323" y="186612"/>
                    </a:cubicBezTo>
                    <a:cubicBezTo>
                      <a:pt x="41740" y="196919"/>
                      <a:pt x="49764" y="205273"/>
                      <a:pt x="55984" y="214604"/>
                    </a:cubicBezTo>
                    <a:cubicBezTo>
                      <a:pt x="59094" y="223935"/>
                      <a:pt x="61244" y="233642"/>
                      <a:pt x="65314" y="242596"/>
                    </a:cubicBezTo>
                    <a:cubicBezTo>
                      <a:pt x="76825" y="267921"/>
                      <a:pt x="93840" y="290850"/>
                      <a:pt x="102637" y="317241"/>
                    </a:cubicBezTo>
                    <a:cubicBezTo>
                      <a:pt x="108857" y="335902"/>
                      <a:pt x="110387" y="356857"/>
                      <a:pt x="121298" y="373224"/>
                    </a:cubicBezTo>
                    <a:cubicBezTo>
                      <a:pt x="133739" y="391885"/>
                      <a:pt x="148589" y="409148"/>
                      <a:pt x="158620" y="429208"/>
                    </a:cubicBezTo>
                    <a:cubicBezTo>
                      <a:pt x="164841" y="441649"/>
                      <a:pt x="170126" y="454603"/>
                      <a:pt x="177282" y="466530"/>
                    </a:cubicBezTo>
                    <a:cubicBezTo>
                      <a:pt x="188821" y="485762"/>
                      <a:pt x="202163" y="503853"/>
                      <a:pt x="214604" y="522514"/>
                    </a:cubicBezTo>
                    <a:cubicBezTo>
                      <a:pt x="220824" y="531845"/>
                      <a:pt x="229719" y="539867"/>
                      <a:pt x="233265" y="550506"/>
                    </a:cubicBezTo>
                    <a:cubicBezTo>
                      <a:pt x="240854" y="573271"/>
                      <a:pt x="243170" y="588403"/>
                      <a:pt x="261257" y="606490"/>
                    </a:cubicBezTo>
                    <a:cubicBezTo>
                      <a:pt x="269186" y="614419"/>
                      <a:pt x="279918" y="618931"/>
                      <a:pt x="289249" y="625151"/>
                    </a:cubicBezTo>
                    <a:cubicBezTo>
                      <a:pt x="304391" y="670576"/>
                      <a:pt x="291266" y="641037"/>
                      <a:pt x="326572" y="690465"/>
                    </a:cubicBezTo>
                    <a:cubicBezTo>
                      <a:pt x="352951" y="727396"/>
                      <a:pt x="335234" y="708457"/>
                      <a:pt x="354563" y="727788"/>
                    </a:cubicBezTo>
                    <a:lnTo>
                      <a:pt x="354563" y="727788"/>
                    </a:lnTo>
                    <a:lnTo>
                      <a:pt x="494523" y="0"/>
                    </a:lnTo>
                    <a:lnTo>
                      <a:pt x="0" y="18661"/>
                    </a:lnTo>
                    <a:close/>
                  </a:path>
                </a:pathLst>
              </a:cu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10730204" y="3149081"/>
                <a:ext cx="643812" cy="1129004"/>
              </a:xfrm>
              <a:custGeom>
                <a:avLst/>
                <a:gdLst>
                  <a:gd name="connsiteX0" fmla="*/ 0 w 643812"/>
                  <a:gd name="connsiteY0" fmla="*/ 130629 h 1129004"/>
                  <a:gd name="connsiteX1" fmla="*/ 0 w 643812"/>
                  <a:gd name="connsiteY1" fmla="*/ 130629 h 1129004"/>
                  <a:gd name="connsiteX2" fmla="*/ 223935 w 643812"/>
                  <a:gd name="connsiteY2" fmla="*/ 0 h 1129004"/>
                  <a:gd name="connsiteX3" fmla="*/ 167951 w 643812"/>
                  <a:gd name="connsiteY3" fmla="*/ 177282 h 1129004"/>
                  <a:gd name="connsiteX4" fmla="*/ 429208 w 643812"/>
                  <a:gd name="connsiteY4" fmla="*/ 102637 h 1129004"/>
                  <a:gd name="connsiteX5" fmla="*/ 289249 w 643812"/>
                  <a:gd name="connsiteY5" fmla="*/ 326572 h 1129004"/>
                  <a:gd name="connsiteX6" fmla="*/ 606490 w 643812"/>
                  <a:gd name="connsiteY6" fmla="*/ 354564 h 1129004"/>
                  <a:gd name="connsiteX7" fmla="*/ 438539 w 643812"/>
                  <a:gd name="connsiteY7" fmla="*/ 466531 h 1129004"/>
                  <a:gd name="connsiteX8" fmla="*/ 643812 w 643812"/>
                  <a:gd name="connsiteY8" fmla="*/ 615821 h 1129004"/>
                  <a:gd name="connsiteX9" fmla="*/ 410547 w 643812"/>
                  <a:gd name="connsiteY9" fmla="*/ 597160 h 1129004"/>
                  <a:gd name="connsiteX10" fmla="*/ 541176 w 643812"/>
                  <a:gd name="connsiteY10" fmla="*/ 802433 h 1129004"/>
                  <a:gd name="connsiteX11" fmla="*/ 279918 w 643812"/>
                  <a:gd name="connsiteY11" fmla="*/ 765111 h 1129004"/>
                  <a:gd name="connsiteX12" fmla="*/ 345233 w 643812"/>
                  <a:gd name="connsiteY12" fmla="*/ 1007707 h 1129004"/>
                  <a:gd name="connsiteX13" fmla="*/ 158620 w 643812"/>
                  <a:gd name="connsiteY13" fmla="*/ 905070 h 1129004"/>
                  <a:gd name="connsiteX14" fmla="*/ 130629 w 643812"/>
                  <a:gd name="connsiteY14" fmla="*/ 1129004 h 1129004"/>
                  <a:gd name="connsiteX15" fmla="*/ 0 w 643812"/>
                  <a:gd name="connsiteY15" fmla="*/ 886409 h 1129004"/>
                  <a:gd name="connsiteX16" fmla="*/ 0 w 643812"/>
                  <a:gd name="connsiteY16" fmla="*/ 130629 h 1129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43812" h="1129004">
                    <a:moveTo>
                      <a:pt x="0" y="130629"/>
                    </a:moveTo>
                    <a:lnTo>
                      <a:pt x="0" y="130629"/>
                    </a:lnTo>
                    <a:lnTo>
                      <a:pt x="223935" y="0"/>
                    </a:lnTo>
                    <a:lnTo>
                      <a:pt x="167951" y="177282"/>
                    </a:lnTo>
                    <a:lnTo>
                      <a:pt x="429208" y="102637"/>
                    </a:lnTo>
                    <a:lnTo>
                      <a:pt x="289249" y="326572"/>
                    </a:lnTo>
                    <a:lnTo>
                      <a:pt x="606490" y="354564"/>
                    </a:lnTo>
                    <a:lnTo>
                      <a:pt x="438539" y="466531"/>
                    </a:lnTo>
                    <a:lnTo>
                      <a:pt x="643812" y="615821"/>
                    </a:lnTo>
                    <a:lnTo>
                      <a:pt x="410547" y="597160"/>
                    </a:lnTo>
                    <a:lnTo>
                      <a:pt x="541176" y="802433"/>
                    </a:lnTo>
                    <a:lnTo>
                      <a:pt x="279918" y="765111"/>
                    </a:lnTo>
                    <a:lnTo>
                      <a:pt x="345233" y="1007707"/>
                    </a:lnTo>
                    <a:lnTo>
                      <a:pt x="158620" y="905070"/>
                    </a:lnTo>
                    <a:lnTo>
                      <a:pt x="130629" y="1129004"/>
                    </a:lnTo>
                    <a:lnTo>
                      <a:pt x="0" y="886409"/>
                    </a:lnTo>
                    <a:lnTo>
                      <a:pt x="0" y="130629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10717427" y="3286419"/>
                <a:ext cx="420130" cy="717170"/>
              </a:xfrm>
              <a:custGeom>
                <a:avLst/>
                <a:gdLst>
                  <a:gd name="connsiteX0" fmla="*/ 0 w 420130"/>
                  <a:gd name="connsiteY0" fmla="*/ 132284 h 717170"/>
                  <a:gd name="connsiteX1" fmla="*/ 0 w 420130"/>
                  <a:gd name="connsiteY1" fmla="*/ 132284 h 717170"/>
                  <a:gd name="connsiteX2" fmla="*/ 41189 w 420130"/>
                  <a:gd name="connsiteY2" fmla="*/ 74619 h 717170"/>
                  <a:gd name="connsiteX3" fmla="*/ 65903 w 420130"/>
                  <a:gd name="connsiteY3" fmla="*/ 49905 h 717170"/>
                  <a:gd name="connsiteX4" fmla="*/ 82378 w 420130"/>
                  <a:gd name="connsiteY4" fmla="*/ 25192 h 717170"/>
                  <a:gd name="connsiteX5" fmla="*/ 131805 w 420130"/>
                  <a:gd name="connsiteY5" fmla="*/ 478 h 717170"/>
                  <a:gd name="connsiteX6" fmla="*/ 148281 w 420130"/>
                  <a:gd name="connsiteY6" fmla="*/ 478 h 717170"/>
                  <a:gd name="connsiteX7" fmla="*/ 148281 w 420130"/>
                  <a:gd name="connsiteY7" fmla="*/ 478 h 717170"/>
                  <a:gd name="connsiteX8" fmla="*/ 107092 w 420130"/>
                  <a:gd name="connsiteY8" fmla="*/ 165235 h 717170"/>
                  <a:gd name="connsiteX9" fmla="*/ 296562 w 420130"/>
                  <a:gd name="connsiteY9" fmla="*/ 99332 h 717170"/>
                  <a:gd name="connsiteX10" fmla="*/ 189470 w 420130"/>
                  <a:gd name="connsiteY10" fmla="*/ 280565 h 717170"/>
                  <a:gd name="connsiteX11" fmla="*/ 420130 w 420130"/>
                  <a:gd name="connsiteY11" fmla="*/ 305278 h 717170"/>
                  <a:gd name="connsiteX12" fmla="*/ 238897 w 420130"/>
                  <a:gd name="connsiteY12" fmla="*/ 404132 h 717170"/>
                  <a:gd name="connsiteX13" fmla="*/ 411892 w 420130"/>
                  <a:gd name="connsiteY13" fmla="*/ 395895 h 717170"/>
                  <a:gd name="connsiteX14" fmla="*/ 296562 w 420130"/>
                  <a:gd name="connsiteY14" fmla="*/ 461797 h 717170"/>
                  <a:gd name="connsiteX15" fmla="*/ 420130 w 420130"/>
                  <a:gd name="connsiteY15" fmla="*/ 577127 h 717170"/>
                  <a:gd name="connsiteX16" fmla="*/ 172995 w 420130"/>
                  <a:gd name="connsiteY16" fmla="*/ 535938 h 717170"/>
                  <a:gd name="connsiteX17" fmla="*/ 238897 w 420130"/>
                  <a:gd name="connsiteY17" fmla="*/ 717170 h 717170"/>
                  <a:gd name="connsiteX18" fmla="*/ 57665 w 420130"/>
                  <a:gd name="connsiteY18" fmla="*/ 593603 h 717170"/>
                  <a:gd name="connsiteX19" fmla="*/ 115330 w 420130"/>
                  <a:gd name="connsiteY19" fmla="*/ 700695 h 717170"/>
                  <a:gd name="connsiteX20" fmla="*/ 0 w 420130"/>
                  <a:gd name="connsiteY20" fmla="*/ 577127 h 717170"/>
                  <a:gd name="connsiteX21" fmla="*/ 0 w 420130"/>
                  <a:gd name="connsiteY21" fmla="*/ 132284 h 717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20130" h="717170">
                    <a:moveTo>
                      <a:pt x="0" y="132284"/>
                    </a:moveTo>
                    <a:lnTo>
                      <a:pt x="0" y="132284"/>
                    </a:lnTo>
                    <a:cubicBezTo>
                      <a:pt x="13730" y="113062"/>
                      <a:pt x="26433" y="93064"/>
                      <a:pt x="41189" y="74619"/>
                    </a:cubicBezTo>
                    <a:cubicBezTo>
                      <a:pt x="48467" y="65522"/>
                      <a:pt x="58445" y="58855"/>
                      <a:pt x="65903" y="49905"/>
                    </a:cubicBezTo>
                    <a:cubicBezTo>
                      <a:pt x="72241" y="42299"/>
                      <a:pt x="75377" y="32193"/>
                      <a:pt x="82378" y="25192"/>
                    </a:cubicBezTo>
                    <a:cubicBezTo>
                      <a:pt x="94527" y="13043"/>
                      <a:pt x="115055" y="3828"/>
                      <a:pt x="131805" y="478"/>
                    </a:cubicBezTo>
                    <a:cubicBezTo>
                      <a:pt x="137190" y="-599"/>
                      <a:pt x="142789" y="478"/>
                      <a:pt x="148281" y="478"/>
                    </a:cubicBezTo>
                    <a:lnTo>
                      <a:pt x="148281" y="478"/>
                    </a:lnTo>
                    <a:lnTo>
                      <a:pt x="107092" y="165235"/>
                    </a:lnTo>
                    <a:lnTo>
                      <a:pt x="296562" y="99332"/>
                    </a:lnTo>
                    <a:lnTo>
                      <a:pt x="189470" y="280565"/>
                    </a:lnTo>
                    <a:lnTo>
                      <a:pt x="420130" y="305278"/>
                    </a:lnTo>
                    <a:lnTo>
                      <a:pt x="238897" y="404132"/>
                    </a:lnTo>
                    <a:lnTo>
                      <a:pt x="411892" y="395895"/>
                    </a:lnTo>
                    <a:lnTo>
                      <a:pt x="296562" y="461797"/>
                    </a:lnTo>
                    <a:lnTo>
                      <a:pt x="420130" y="577127"/>
                    </a:lnTo>
                    <a:lnTo>
                      <a:pt x="172995" y="535938"/>
                    </a:lnTo>
                    <a:lnTo>
                      <a:pt x="238897" y="717170"/>
                    </a:lnTo>
                    <a:lnTo>
                      <a:pt x="57665" y="593603"/>
                    </a:lnTo>
                    <a:lnTo>
                      <a:pt x="115330" y="700695"/>
                    </a:lnTo>
                    <a:lnTo>
                      <a:pt x="0" y="577127"/>
                    </a:lnTo>
                    <a:lnTo>
                      <a:pt x="0" y="132284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 rot="16200000">
                <a:off x="9166225" y="3159265"/>
                <a:ext cx="384757" cy="143872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7" name="5-Point Star 16"/>
          <p:cNvSpPr/>
          <p:nvPr/>
        </p:nvSpPr>
        <p:spPr>
          <a:xfrm rot="1239738">
            <a:off x="1741928" y="5121525"/>
            <a:ext cx="976177" cy="658363"/>
          </a:xfrm>
          <a:prstGeom prst="star5">
            <a:avLst/>
          </a:prstGeom>
          <a:solidFill>
            <a:srgbClr val="FF0000"/>
          </a:solidFill>
          <a:ln>
            <a:solidFill>
              <a:srgbClr val="FFFF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7856286" y="4710997"/>
            <a:ext cx="3616832" cy="1530221"/>
            <a:chOff x="7757184" y="3125755"/>
            <a:chExt cx="3616832" cy="1530221"/>
          </a:xfrm>
        </p:grpSpPr>
        <p:sp>
          <p:nvSpPr>
            <p:cNvPr id="19" name="Freeform 18"/>
            <p:cNvSpPr/>
            <p:nvPr/>
          </p:nvSpPr>
          <p:spPr>
            <a:xfrm>
              <a:off x="7757184" y="3494766"/>
              <a:ext cx="2500604" cy="690466"/>
            </a:xfrm>
            <a:custGeom>
              <a:avLst/>
              <a:gdLst>
                <a:gd name="connsiteX0" fmla="*/ 1194319 w 2500604"/>
                <a:gd name="connsiteY0" fmla="*/ 121298 h 690466"/>
                <a:gd name="connsiteX1" fmla="*/ 1194319 w 2500604"/>
                <a:gd name="connsiteY1" fmla="*/ 121298 h 690466"/>
                <a:gd name="connsiteX2" fmla="*/ 1110343 w 2500604"/>
                <a:gd name="connsiteY2" fmla="*/ 139960 h 690466"/>
                <a:gd name="connsiteX3" fmla="*/ 1082351 w 2500604"/>
                <a:gd name="connsiteY3" fmla="*/ 158621 h 690466"/>
                <a:gd name="connsiteX4" fmla="*/ 1045029 w 2500604"/>
                <a:gd name="connsiteY4" fmla="*/ 167951 h 690466"/>
                <a:gd name="connsiteX5" fmla="*/ 951723 w 2500604"/>
                <a:gd name="connsiteY5" fmla="*/ 195943 h 690466"/>
                <a:gd name="connsiteX6" fmla="*/ 877078 w 2500604"/>
                <a:gd name="connsiteY6" fmla="*/ 233266 h 690466"/>
                <a:gd name="connsiteX7" fmla="*/ 849086 w 2500604"/>
                <a:gd name="connsiteY7" fmla="*/ 242596 h 690466"/>
                <a:gd name="connsiteX8" fmla="*/ 811763 w 2500604"/>
                <a:gd name="connsiteY8" fmla="*/ 261258 h 690466"/>
                <a:gd name="connsiteX9" fmla="*/ 737119 w 2500604"/>
                <a:gd name="connsiteY9" fmla="*/ 289249 h 690466"/>
                <a:gd name="connsiteX10" fmla="*/ 709127 w 2500604"/>
                <a:gd name="connsiteY10" fmla="*/ 307911 h 690466"/>
                <a:gd name="connsiteX11" fmla="*/ 643812 w 2500604"/>
                <a:gd name="connsiteY11" fmla="*/ 326572 h 690466"/>
                <a:gd name="connsiteX12" fmla="*/ 615821 w 2500604"/>
                <a:gd name="connsiteY12" fmla="*/ 335902 h 690466"/>
                <a:gd name="connsiteX13" fmla="*/ 559837 w 2500604"/>
                <a:gd name="connsiteY13" fmla="*/ 373225 h 690466"/>
                <a:gd name="connsiteX14" fmla="*/ 466531 w 2500604"/>
                <a:gd name="connsiteY14" fmla="*/ 410547 h 690466"/>
                <a:gd name="connsiteX15" fmla="*/ 438539 w 2500604"/>
                <a:gd name="connsiteY15" fmla="*/ 429209 h 690466"/>
                <a:gd name="connsiteX16" fmla="*/ 401216 w 2500604"/>
                <a:gd name="connsiteY16" fmla="*/ 457200 h 690466"/>
                <a:gd name="connsiteX17" fmla="*/ 373225 w 2500604"/>
                <a:gd name="connsiteY17" fmla="*/ 466531 h 690466"/>
                <a:gd name="connsiteX18" fmla="*/ 317241 w 2500604"/>
                <a:gd name="connsiteY18" fmla="*/ 503853 h 690466"/>
                <a:gd name="connsiteX19" fmla="*/ 298580 w 2500604"/>
                <a:gd name="connsiteY19" fmla="*/ 522515 h 690466"/>
                <a:gd name="connsiteX20" fmla="*/ 270588 w 2500604"/>
                <a:gd name="connsiteY20" fmla="*/ 531845 h 690466"/>
                <a:gd name="connsiteX21" fmla="*/ 214604 w 2500604"/>
                <a:gd name="connsiteY21" fmla="*/ 559837 h 690466"/>
                <a:gd name="connsiteX22" fmla="*/ 149290 w 2500604"/>
                <a:gd name="connsiteY22" fmla="*/ 597160 h 690466"/>
                <a:gd name="connsiteX23" fmla="*/ 65314 w 2500604"/>
                <a:gd name="connsiteY23" fmla="*/ 625151 h 690466"/>
                <a:gd name="connsiteX24" fmla="*/ 37323 w 2500604"/>
                <a:gd name="connsiteY24" fmla="*/ 634482 h 690466"/>
                <a:gd name="connsiteX25" fmla="*/ 0 w 2500604"/>
                <a:gd name="connsiteY25" fmla="*/ 653143 h 690466"/>
                <a:gd name="connsiteX26" fmla="*/ 1744825 w 2500604"/>
                <a:gd name="connsiteY26" fmla="*/ 690466 h 690466"/>
                <a:gd name="connsiteX27" fmla="*/ 2416629 w 2500604"/>
                <a:gd name="connsiteY27" fmla="*/ 634482 h 690466"/>
                <a:gd name="connsiteX28" fmla="*/ 2500604 w 2500604"/>
                <a:gd name="connsiteY28" fmla="*/ 289249 h 690466"/>
                <a:gd name="connsiteX29" fmla="*/ 2463282 w 2500604"/>
                <a:gd name="connsiteY29" fmla="*/ 0 h 690466"/>
                <a:gd name="connsiteX30" fmla="*/ 1194319 w 2500604"/>
                <a:gd name="connsiteY30" fmla="*/ 121298 h 690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500604" h="690466">
                  <a:moveTo>
                    <a:pt x="1194319" y="121298"/>
                  </a:moveTo>
                  <a:lnTo>
                    <a:pt x="1194319" y="121298"/>
                  </a:lnTo>
                  <a:cubicBezTo>
                    <a:pt x="1166327" y="127519"/>
                    <a:pt x="1137546" y="130892"/>
                    <a:pt x="1110343" y="139960"/>
                  </a:cubicBezTo>
                  <a:cubicBezTo>
                    <a:pt x="1099704" y="143506"/>
                    <a:pt x="1092658" y="154204"/>
                    <a:pt x="1082351" y="158621"/>
                  </a:cubicBezTo>
                  <a:cubicBezTo>
                    <a:pt x="1070564" y="163672"/>
                    <a:pt x="1057312" y="164266"/>
                    <a:pt x="1045029" y="167951"/>
                  </a:cubicBezTo>
                  <a:cubicBezTo>
                    <a:pt x="931447" y="202026"/>
                    <a:pt x="1037746" y="174438"/>
                    <a:pt x="951723" y="195943"/>
                  </a:cubicBezTo>
                  <a:cubicBezTo>
                    <a:pt x="926841" y="208384"/>
                    <a:pt x="903469" y="224470"/>
                    <a:pt x="877078" y="233266"/>
                  </a:cubicBezTo>
                  <a:cubicBezTo>
                    <a:pt x="867747" y="236376"/>
                    <a:pt x="858126" y="238722"/>
                    <a:pt x="849086" y="242596"/>
                  </a:cubicBezTo>
                  <a:cubicBezTo>
                    <a:pt x="836301" y="248075"/>
                    <a:pt x="824548" y="255779"/>
                    <a:pt x="811763" y="261258"/>
                  </a:cubicBezTo>
                  <a:cubicBezTo>
                    <a:pt x="755230" y="285487"/>
                    <a:pt x="814450" y="250583"/>
                    <a:pt x="737119" y="289249"/>
                  </a:cubicBezTo>
                  <a:cubicBezTo>
                    <a:pt x="727089" y="294264"/>
                    <a:pt x="719157" y="302896"/>
                    <a:pt x="709127" y="307911"/>
                  </a:cubicBezTo>
                  <a:cubicBezTo>
                    <a:pt x="694218" y="315365"/>
                    <a:pt x="657755" y="322588"/>
                    <a:pt x="643812" y="326572"/>
                  </a:cubicBezTo>
                  <a:cubicBezTo>
                    <a:pt x="634355" y="329274"/>
                    <a:pt x="625151" y="332792"/>
                    <a:pt x="615821" y="335902"/>
                  </a:cubicBezTo>
                  <a:cubicBezTo>
                    <a:pt x="597160" y="348343"/>
                    <a:pt x="581114" y="366133"/>
                    <a:pt x="559837" y="373225"/>
                  </a:cubicBezTo>
                  <a:cubicBezTo>
                    <a:pt x="513959" y="388517"/>
                    <a:pt x="504971" y="388581"/>
                    <a:pt x="466531" y="410547"/>
                  </a:cubicBezTo>
                  <a:cubicBezTo>
                    <a:pt x="456794" y="416111"/>
                    <a:pt x="447664" y="422691"/>
                    <a:pt x="438539" y="429209"/>
                  </a:cubicBezTo>
                  <a:cubicBezTo>
                    <a:pt x="425885" y="438248"/>
                    <a:pt x="414718" y="449485"/>
                    <a:pt x="401216" y="457200"/>
                  </a:cubicBezTo>
                  <a:cubicBezTo>
                    <a:pt x="392677" y="462080"/>
                    <a:pt x="381822" y="461755"/>
                    <a:pt x="373225" y="466531"/>
                  </a:cubicBezTo>
                  <a:cubicBezTo>
                    <a:pt x="353619" y="477423"/>
                    <a:pt x="333100" y="487994"/>
                    <a:pt x="317241" y="503853"/>
                  </a:cubicBezTo>
                  <a:cubicBezTo>
                    <a:pt x="311021" y="510074"/>
                    <a:pt x="306123" y="517989"/>
                    <a:pt x="298580" y="522515"/>
                  </a:cubicBezTo>
                  <a:cubicBezTo>
                    <a:pt x="290146" y="527575"/>
                    <a:pt x="279919" y="528735"/>
                    <a:pt x="270588" y="531845"/>
                  </a:cubicBezTo>
                  <a:cubicBezTo>
                    <a:pt x="190367" y="585325"/>
                    <a:pt x="291865" y="521206"/>
                    <a:pt x="214604" y="559837"/>
                  </a:cubicBezTo>
                  <a:cubicBezTo>
                    <a:pt x="147284" y="593497"/>
                    <a:pt x="231068" y="564448"/>
                    <a:pt x="149290" y="597160"/>
                  </a:cubicBezTo>
                  <a:cubicBezTo>
                    <a:pt x="149263" y="597171"/>
                    <a:pt x="79324" y="620481"/>
                    <a:pt x="65314" y="625151"/>
                  </a:cubicBezTo>
                  <a:cubicBezTo>
                    <a:pt x="55984" y="628261"/>
                    <a:pt x="45506" y="629027"/>
                    <a:pt x="37323" y="634482"/>
                  </a:cubicBezTo>
                  <a:cubicBezTo>
                    <a:pt x="6743" y="654868"/>
                    <a:pt x="20545" y="653143"/>
                    <a:pt x="0" y="653143"/>
                  </a:cubicBezTo>
                  <a:lnTo>
                    <a:pt x="1744825" y="690466"/>
                  </a:lnTo>
                  <a:lnTo>
                    <a:pt x="2416629" y="634482"/>
                  </a:lnTo>
                  <a:lnTo>
                    <a:pt x="2500604" y="289249"/>
                  </a:lnTo>
                  <a:lnTo>
                    <a:pt x="2463282" y="0"/>
                  </a:lnTo>
                  <a:lnTo>
                    <a:pt x="1194319" y="121298"/>
                  </a:lnTo>
                  <a:close/>
                </a:path>
              </a:pathLst>
            </a:custGeom>
            <a:gradFill>
              <a:gsLst>
                <a:gs pos="10000">
                  <a:schemeClr val="bg2">
                    <a:tint val="97000"/>
                    <a:hueMod val="142000"/>
                    <a:satMod val="200000"/>
                    <a:lumMod val="118000"/>
                  </a:schemeClr>
                </a:gs>
                <a:gs pos="100000">
                  <a:schemeClr val="bg2">
                    <a:shade val="94000"/>
                    <a:hueMod val="22000"/>
                    <a:satMod val="220000"/>
                    <a:lumMod val="62000"/>
                  </a:schemeClr>
                </a:gs>
              </a:gsLst>
              <a:lin ang="612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Connector 19"/>
            <p:cNvCxnSpPr>
              <a:stCxn id="19" idx="29"/>
            </p:cNvCxnSpPr>
            <p:nvPr/>
          </p:nvCxnSpPr>
          <p:spPr>
            <a:xfrm flipV="1">
              <a:off x="10220466" y="3140203"/>
              <a:ext cx="503853" cy="3545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9" idx="27"/>
            </p:cNvCxnSpPr>
            <p:nvPr/>
          </p:nvCxnSpPr>
          <p:spPr>
            <a:xfrm>
              <a:off x="10173813" y="4129248"/>
              <a:ext cx="569167" cy="2332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10711543" y="3125755"/>
              <a:ext cx="0" cy="12036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 22"/>
            <p:cNvSpPr/>
            <p:nvPr/>
          </p:nvSpPr>
          <p:spPr>
            <a:xfrm>
              <a:off x="10133045" y="3153747"/>
              <a:ext cx="587828" cy="1203649"/>
            </a:xfrm>
            <a:custGeom>
              <a:avLst/>
              <a:gdLst>
                <a:gd name="connsiteX0" fmla="*/ 65314 w 587828"/>
                <a:gd name="connsiteY0" fmla="*/ 317241 h 1203649"/>
                <a:gd name="connsiteX1" fmla="*/ 65314 w 587828"/>
                <a:gd name="connsiteY1" fmla="*/ 317241 h 1203649"/>
                <a:gd name="connsiteX2" fmla="*/ 130628 w 587828"/>
                <a:gd name="connsiteY2" fmla="*/ 261257 h 1203649"/>
                <a:gd name="connsiteX3" fmla="*/ 214604 w 587828"/>
                <a:gd name="connsiteY3" fmla="*/ 195943 h 1203649"/>
                <a:gd name="connsiteX4" fmla="*/ 270588 w 587828"/>
                <a:gd name="connsiteY4" fmla="*/ 177282 h 1203649"/>
                <a:gd name="connsiteX5" fmla="*/ 317241 w 587828"/>
                <a:gd name="connsiteY5" fmla="*/ 149290 h 1203649"/>
                <a:gd name="connsiteX6" fmla="*/ 345233 w 587828"/>
                <a:gd name="connsiteY6" fmla="*/ 130629 h 1203649"/>
                <a:gd name="connsiteX7" fmla="*/ 373224 w 587828"/>
                <a:gd name="connsiteY7" fmla="*/ 121298 h 1203649"/>
                <a:gd name="connsiteX8" fmla="*/ 401216 w 587828"/>
                <a:gd name="connsiteY8" fmla="*/ 102637 h 1203649"/>
                <a:gd name="connsiteX9" fmla="*/ 457200 w 587828"/>
                <a:gd name="connsiteY9" fmla="*/ 83975 h 1203649"/>
                <a:gd name="connsiteX10" fmla="*/ 541175 w 587828"/>
                <a:gd name="connsiteY10" fmla="*/ 37322 h 1203649"/>
                <a:gd name="connsiteX11" fmla="*/ 559837 w 587828"/>
                <a:gd name="connsiteY11" fmla="*/ 18661 h 1203649"/>
                <a:gd name="connsiteX12" fmla="*/ 587828 w 587828"/>
                <a:gd name="connsiteY12" fmla="*/ 0 h 1203649"/>
                <a:gd name="connsiteX13" fmla="*/ 578498 w 587828"/>
                <a:gd name="connsiteY13" fmla="*/ 1203649 h 1203649"/>
                <a:gd name="connsiteX14" fmla="*/ 0 w 587828"/>
                <a:gd name="connsiteY14" fmla="*/ 961053 h 1203649"/>
                <a:gd name="connsiteX15" fmla="*/ 111967 w 587828"/>
                <a:gd name="connsiteY15" fmla="*/ 653143 h 1203649"/>
                <a:gd name="connsiteX16" fmla="*/ 65314 w 587828"/>
                <a:gd name="connsiteY16" fmla="*/ 317241 h 1203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87828" h="1203649">
                  <a:moveTo>
                    <a:pt x="65314" y="317241"/>
                  </a:moveTo>
                  <a:lnTo>
                    <a:pt x="65314" y="317241"/>
                  </a:lnTo>
                  <a:cubicBezTo>
                    <a:pt x="87085" y="298580"/>
                    <a:pt x="109314" y="280439"/>
                    <a:pt x="130628" y="261257"/>
                  </a:cubicBezTo>
                  <a:cubicBezTo>
                    <a:pt x="159042" y="235684"/>
                    <a:pt x="173878" y="209518"/>
                    <a:pt x="214604" y="195943"/>
                  </a:cubicBezTo>
                  <a:lnTo>
                    <a:pt x="270588" y="177282"/>
                  </a:lnTo>
                  <a:cubicBezTo>
                    <a:pt x="307036" y="140832"/>
                    <a:pt x="268792" y="173514"/>
                    <a:pt x="317241" y="149290"/>
                  </a:cubicBezTo>
                  <a:cubicBezTo>
                    <a:pt x="327271" y="144275"/>
                    <a:pt x="335203" y="135644"/>
                    <a:pt x="345233" y="130629"/>
                  </a:cubicBezTo>
                  <a:cubicBezTo>
                    <a:pt x="354030" y="126231"/>
                    <a:pt x="364427" y="125696"/>
                    <a:pt x="373224" y="121298"/>
                  </a:cubicBezTo>
                  <a:cubicBezTo>
                    <a:pt x="383254" y="116283"/>
                    <a:pt x="390969" y="107191"/>
                    <a:pt x="401216" y="102637"/>
                  </a:cubicBezTo>
                  <a:cubicBezTo>
                    <a:pt x="419191" y="94648"/>
                    <a:pt x="440833" y="94886"/>
                    <a:pt x="457200" y="83975"/>
                  </a:cubicBezTo>
                  <a:cubicBezTo>
                    <a:pt x="521367" y="41198"/>
                    <a:pt x="491907" y="53746"/>
                    <a:pt x="541175" y="37322"/>
                  </a:cubicBezTo>
                  <a:cubicBezTo>
                    <a:pt x="547396" y="31102"/>
                    <a:pt x="552968" y="24156"/>
                    <a:pt x="559837" y="18661"/>
                  </a:cubicBezTo>
                  <a:cubicBezTo>
                    <a:pt x="568593" y="11656"/>
                    <a:pt x="587828" y="0"/>
                    <a:pt x="587828" y="0"/>
                  </a:cubicBezTo>
                  <a:lnTo>
                    <a:pt x="578498" y="1203649"/>
                  </a:lnTo>
                  <a:lnTo>
                    <a:pt x="0" y="961053"/>
                  </a:lnTo>
                  <a:lnTo>
                    <a:pt x="111967" y="653143"/>
                  </a:lnTo>
                  <a:lnTo>
                    <a:pt x="65314" y="317241"/>
                  </a:lnTo>
                  <a:close/>
                </a:path>
              </a:pathLst>
            </a:custGeom>
            <a:gradFill>
              <a:gsLst>
                <a:gs pos="10000">
                  <a:schemeClr val="bg2">
                    <a:tint val="97000"/>
                    <a:hueMod val="142000"/>
                    <a:satMod val="200000"/>
                    <a:lumMod val="118000"/>
                  </a:schemeClr>
                </a:gs>
                <a:gs pos="100000">
                  <a:schemeClr val="bg2">
                    <a:shade val="94000"/>
                    <a:hueMod val="22000"/>
                    <a:satMod val="220000"/>
                    <a:lumMod val="62000"/>
                  </a:schemeClr>
                </a:gs>
              </a:gsLst>
              <a:lin ang="612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940351" y="3592286"/>
              <a:ext cx="933061" cy="466530"/>
            </a:xfrm>
            <a:custGeom>
              <a:avLst/>
              <a:gdLst>
                <a:gd name="connsiteX0" fmla="*/ 905123 w 923784"/>
                <a:gd name="connsiteY0" fmla="*/ 0 h 391885"/>
                <a:gd name="connsiteX1" fmla="*/ 905123 w 923784"/>
                <a:gd name="connsiteY1" fmla="*/ 0 h 391885"/>
                <a:gd name="connsiteX2" fmla="*/ 830478 w 923784"/>
                <a:gd name="connsiteY2" fmla="*/ 37322 h 391885"/>
                <a:gd name="connsiteX3" fmla="*/ 793156 w 923784"/>
                <a:gd name="connsiteY3" fmla="*/ 46653 h 391885"/>
                <a:gd name="connsiteX4" fmla="*/ 765164 w 923784"/>
                <a:gd name="connsiteY4" fmla="*/ 65314 h 391885"/>
                <a:gd name="connsiteX5" fmla="*/ 709180 w 923784"/>
                <a:gd name="connsiteY5" fmla="*/ 83975 h 391885"/>
                <a:gd name="connsiteX6" fmla="*/ 681189 w 923784"/>
                <a:gd name="connsiteY6" fmla="*/ 93306 h 391885"/>
                <a:gd name="connsiteX7" fmla="*/ 653197 w 923784"/>
                <a:gd name="connsiteY7" fmla="*/ 102636 h 391885"/>
                <a:gd name="connsiteX8" fmla="*/ 625205 w 923784"/>
                <a:gd name="connsiteY8" fmla="*/ 121298 h 391885"/>
                <a:gd name="connsiteX9" fmla="*/ 550560 w 923784"/>
                <a:gd name="connsiteY9" fmla="*/ 139959 h 391885"/>
                <a:gd name="connsiteX10" fmla="*/ 522568 w 923784"/>
                <a:gd name="connsiteY10" fmla="*/ 158620 h 391885"/>
                <a:gd name="connsiteX11" fmla="*/ 466584 w 923784"/>
                <a:gd name="connsiteY11" fmla="*/ 177281 h 391885"/>
                <a:gd name="connsiteX12" fmla="*/ 410601 w 923784"/>
                <a:gd name="connsiteY12" fmla="*/ 195942 h 391885"/>
                <a:gd name="connsiteX13" fmla="*/ 373278 w 923784"/>
                <a:gd name="connsiteY13" fmla="*/ 205273 h 391885"/>
                <a:gd name="connsiteX14" fmla="*/ 317295 w 923784"/>
                <a:gd name="connsiteY14" fmla="*/ 223934 h 391885"/>
                <a:gd name="connsiteX15" fmla="*/ 279972 w 923784"/>
                <a:gd name="connsiteY15" fmla="*/ 233265 h 391885"/>
                <a:gd name="connsiteX16" fmla="*/ 223989 w 923784"/>
                <a:gd name="connsiteY16" fmla="*/ 251926 h 391885"/>
                <a:gd name="connsiteX17" fmla="*/ 177335 w 923784"/>
                <a:gd name="connsiteY17" fmla="*/ 279918 h 391885"/>
                <a:gd name="connsiteX18" fmla="*/ 149344 w 923784"/>
                <a:gd name="connsiteY18" fmla="*/ 298579 h 391885"/>
                <a:gd name="connsiteX19" fmla="*/ 121352 w 923784"/>
                <a:gd name="connsiteY19" fmla="*/ 307910 h 391885"/>
                <a:gd name="connsiteX20" fmla="*/ 28046 w 923784"/>
                <a:gd name="connsiteY20" fmla="*/ 363893 h 391885"/>
                <a:gd name="connsiteX21" fmla="*/ 54 w 923784"/>
                <a:gd name="connsiteY21" fmla="*/ 391885 h 391885"/>
                <a:gd name="connsiteX22" fmla="*/ 923784 w 923784"/>
                <a:gd name="connsiteY22" fmla="*/ 382555 h 391885"/>
                <a:gd name="connsiteX23" fmla="*/ 905123 w 923784"/>
                <a:gd name="connsiteY23" fmla="*/ 0 h 391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23784" h="391885">
                  <a:moveTo>
                    <a:pt x="905123" y="0"/>
                  </a:moveTo>
                  <a:lnTo>
                    <a:pt x="905123" y="0"/>
                  </a:lnTo>
                  <a:cubicBezTo>
                    <a:pt x="880241" y="12441"/>
                    <a:pt x="856157" y="26623"/>
                    <a:pt x="830478" y="37322"/>
                  </a:cubicBezTo>
                  <a:cubicBezTo>
                    <a:pt x="818641" y="42254"/>
                    <a:pt x="804943" y="41601"/>
                    <a:pt x="793156" y="46653"/>
                  </a:cubicBezTo>
                  <a:cubicBezTo>
                    <a:pt x="782849" y="51070"/>
                    <a:pt x="775412" y="60760"/>
                    <a:pt x="765164" y="65314"/>
                  </a:cubicBezTo>
                  <a:cubicBezTo>
                    <a:pt x="747189" y="73303"/>
                    <a:pt x="727841" y="77754"/>
                    <a:pt x="709180" y="83975"/>
                  </a:cubicBezTo>
                  <a:lnTo>
                    <a:pt x="681189" y="93306"/>
                  </a:lnTo>
                  <a:lnTo>
                    <a:pt x="653197" y="102636"/>
                  </a:lnTo>
                  <a:cubicBezTo>
                    <a:pt x="643866" y="108857"/>
                    <a:pt x="635744" y="117466"/>
                    <a:pt x="625205" y="121298"/>
                  </a:cubicBezTo>
                  <a:cubicBezTo>
                    <a:pt x="601102" y="130063"/>
                    <a:pt x="550560" y="139959"/>
                    <a:pt x="550560" y="139959"/>
                  </a:cubicBezTo>
                  <a:cubicBezTo>
                    <a:pt x="541229" y="146179"/>
                    <a:pt x="532816" y="154066"/>
                    <a:pt x="522568" y="158620"/>
                  </a:cubicBezTo>
                  <a:cubicBezTo>
                    <a:pt x="504593" y="166609"/>
                    <a:pt x="485245" y="171060"/>
                    <a:pt x="466584" y="177281"/>
                  </a:cubicBezTo>
                  <a:lnTo>
                    <a:pt x="410601" y="195942"/>
                  </a:lnTo>
                  <a:cubicBezTo>
                    <a:pt x="398160" y="199052"/>
                    <a:pt x="385561" y="201588"/>
                    <a:pt x="373278" y="205273"/>
                  </a:cubicBezTo>
                  <a:cubicBezTo>
                    <a:pt x="354437" y="210925"/>
                    <a:pt x="336378" y="219163"/>
                    <a:pt x="317295" y="223934"/>
                  </a:cubicBezTo>
                  <a:cubicBezTo>
                    <a:pt x="304854" y="227044"/>
                    <a:pt x="292255" y="229580"/>
                    <a:pt x="279972" y="233265"/>
                  </a:cubicBezTo>
                  <a:cubicBezTo>
                    <a:pt x="261131" y="238917"/>
                    <a:pt x="223989" y="251926"/>
                    <a:pt x="223989" y="251926"/>
                  </a:cubicBezTo>
                  <a:cubicBezTo>
                    <a:pt x="187537" y="288376"/>
                    <a:pt x="225786" y="255692"/>
                    <a:pt x="177335" y="279918"/>
                  </a:cubicBezTo>
                  <a:cubicBezTo>
                    <a:pt x="167305" y="284933"/>
                    <a:pt x="159374" y="293564"/>
                    <a:pt x="149344" y="298579"/>
                  </a:cubicBezTo>
                  <a:cubicBezTo>
                    <a:pt x="140547" y="302978"/>
                    <a:pt x="130392" y="304036"/>
                    <a:pt x="121352" y="307910"/>
                  </a:cubicBezTo>
                  <a:cubicBezTo>
                    <a:pt x="81182" y="325126"/>
                    <a:pt x="67848" y="337358"/>
                    <a:pt x="28046" y="363893"/>
                  </a:cubicBezTo>
                  <a:cubicBezTo>
                    <a:pt x="-2534" y="384280"/>
                    <a:pt x="54" y="371341"/>
                    <a:pt x="54" y="391885"/>
                  </a:cubicBezTo>
                  <a:lnTo>
                    <a:pt x="923784" y="382555"/>
                  </a:lnTo>
                  <a:lnTo>
                    <a:pt x="905123" y="0"/>
                  </a:lnTo>
                  <a:close/>
                </a:path>
              </a:pathLst>
            </a:custGeom>
            <a:gradFill>
              <a:gsLst>
                <a:gs pos="100000">
                  <a:schemeClr val="tx1">
                    <a:lumMod val="50000"/>
                  </a:schemeClr>
                </a:gs>
                <a:gs pos="100000">
                  <a:schemeClr val="bg2">
                    <a:shade val="94000"/>
                    <a:hueMod val="22000"/>
                    <a:satMod val="220000"/>
                    <a:lumMod val="62000"/>
                  </a:schemeClr>
                </a:gs>
              </a:gsLst>
              <a:lin ang="6120000" scaled="1"/>
            </a:gra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9358604" y="3928188"/>
              <a:ext cx="494523" cy="727788"/>
            </a:xfrm>
            <a:custGeom>
              <a:avLst/>
              <a:gdLst>
                <a:gd name="connsiteX0" fmla="*/ 0 w 494523"/>
                <a:gd name="connsiteY0" fmla="*/ 18661 h 727788"/>
                <a:gd name="connsiteX1" fmla="*/ 0 w 494523"/>
                <a:gd name="connsiteY1" fmla="*/ 18661 h 727788"/>
                <a:gd name="connsiteX2" fmla="*/ 27992 w 494523"/>
                <a:gd name="connsiteY2" fmla="*/ 149290 h 727788"/>
                <a:gd name="connsiteX3" fmla="*/ 37323 w 494523"/>
                <a:gd name="connsiteY3" fmla="*/ 186612 h 727788"/>
                <a:gd name="connsiteX4" fmla="*/ 55984 w 494523"/>
                <a:gd name="connsiteY4" fmla="*/ 214604 h 727788"/>
                <a:gd name="connsiteX5" fmla="*/ 65314 w 494523"/>
                <a:gd name="connsiteY5" fmla="*/ 242596 h 727788"/>
                <a:gd name="connsiteX6" fmla="*/ 102637 w 494523"/>
                <a:gd name="connsiteY6" fmla="*/ 317241 h 727788"/>
                <a:gd name="connsiteX7" fmla="*/ 121298 w 494523"/>
                <a:gd name="connsiteY7" fmla="*/ 373224 h 727788"/>
                <a:gd name="connsiteX8" fmla="*/ 158620 w 494523"/>
                <a:gd name="connsiteY8" fmla="*/ 429208 h 727788"/>
                <a:gd name="connsiteX9" fmla="*/ 177282 w 494523"/>
                <a:gd name="connsiteY9" fmla="*/ 466530 h 727788"/>
                <a:gd name="connsiteX10" fmla="*/ 214604 w 494523"/>
                <a:gd name="connsiteY10" fmla="*/ 522514 h 727788"/>
                <a:gd name="connsiteX11" fmla="*/ 233265 w 494523"/>
                <a:gd name="connsiteY11" fmla="*/ 550506 h 727788"/>
                <a:gd name="connsiteX12" fmla="*/ 261257 w 494523"/>
                <a:gd name="connsiteY12" fmla="*/ 606490 h 727788"/>
                <a:gd name="connsiteX13" fmla="*/ 289249 w 494523"/>
                <a:gd name="connsiteY13" fmla="*/ 625151 h 727788"/>
                <a:gd name="connsiteX14" fmla="*/ 326572 w 494523"/>
                <a:gd name="connsiteY14" fmla="*/ 690465 h 727788"/>
                <a:gd name="connsiteX15" fmla="*/ 354563 w 494523"/>
                <a:gd name="connsiteY15" fmla="*/ 727788 h 727788"/>
                <a:gd name="connsiteX16" fmla="*/ 354563 w 494523"/>
                <a:gd name="connsiteY16" fmla="*/ 727788 h 727788"/>
                <a:gd name="connsiteX17" fmla="*/ 494523 w 494523"/>
                <a:gd name="connsiteY17" fmla="*/ 0 h 727788"/>
                <a:gd name="connsiteX18" fmla="*/ 0 w 494523"/>
                <a:gd name="connsiteY18" fmla="*/ 18661 h 72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4523" h="727788">
                  <a:moveTo>
                    <a:pt x="0" y="18661"/>
                  </a:moveTo>
                  <a:lnTo>
                    <a:pt x="0" y="18661"/>
                  </a:lnTo>
                  <a:cubicBezTo>
                    <a:pt x="38383" y="229773"/>
                    <a:pt x="2584" y="60365"/>
                    <a:pt x="27992" y="149290"/>
                  </a:cubicBezTo>
                  <a:cubicBezTo>
                    <a:pt x="31515" y="161620"/>
                    <a:pt x="32271" y="174825"/>
                    <a:pt x="37323" y="186612"/>
                  </a:cubicBezTo>
                  <a:cubicBezTo>
                    <a:pt x="41740" y="196919"/>
                    <a:pt x="49764" y="205273"/>
                    <a:pt x="55984" y="214604"/>
                  </a:cubicBezTo>
                  <a:cubicBezTo>
                    <a:pt x="59094" y="223935"/>
                    <a:pt x="61244" y="233642"/>
                    <a:pt x="65314" y="242596"/>
                  </a:cubicBezTo>
                  <a:cubicBezTo>
                    <a:pt x="76825" y="267921"/>
                    <a:pt x="93840" y="290850"/>
                    <a:pt x="102637" y="317241"/>
                  </a:cubicBezTo>
                  <a:cubicBezTo>
                    <a:pt x="108857" y="335902"/>
                    <a:pt x="110387" y="356857"/>
                    <a:pt x="121298" y="373224"/>
                  </a:cubicBezTo>
                  <a:cubicBezTo>
                    <a:pt x="133739" y="391885"/>
                    <a:pt x="148589" y="409148"/>
                    <a:pt x="158620" y="429208"/>
                  </a:cubicBezTo>
                  <a:cubicBezTo>
                    <a:pt x="164841" y="441649"/>
                    <a:pt x="170126" y="454603"/>
                    <a:pt x="177282" y="466530"/>
                  </a:cubicBezTo>
                  <a:cubicBezTo>
                    <a:pt x="188821" y="485762"/>
                    <a:pt x="202163" y="503853"/>
                    <a:pt x="214604" y="522514"/>
                  </a:cubicBezTo>
                  <a:cubicBezTo>
                    <a:pt x="220824" y="531845"/>
                    <a:pt x="229719" y="539867"/>
                    <a:pt x="233265" y="550506"/>
                  </a:cubicBezTo>
                  <a:cubicBezTo>
                    <a:pt x="240854" y="573271"/>
                    <a:pt x="243170" y="588403"/>
                    <a:pt x="261257" y="606490"/>
                  </a:cubicBezTo>
                  <a:cubicBezTo>
                    <a:pt x="269186" y="614419"/>
                    <a:pt x="279918" y="618931"/>
                    <a:pt x="289249" y="625151"/>
                  </a:cubicBezTo>
                  <a:cubicBezTo>
                    <a:pt x="304391" y="670576"/>
                    <a:pt x="291266" y="641037"/>
                    <a:pt x="326572" y="690465"/>
                  </a:cubicBezTo>
                  <a:cubicBezTo>
                    <a:pt x="352951" y="727396"/>
                    <a:pt x="335234" y="708457"/>
                    <a:pt x="354563" y="727788"/>
                  </a:cubicBezTo>
                  <a:lnTo>
                    <a:pt x="354563" y="727788"/>
                  </a:lnTo>
                  <a:lnTo>
                    <a:pt x="494523" y="0"/>
                  </a:lnTo>
                  <a:lnTo>
                    <a:pt x="0" y="18661"/>
                  </a:lnTo>
                  <a:close/>
                </a:path>
              </a:pathLst>
            </a:custGeom>
            <a:gradFill>
              <a:gsLst>
                <a:gs pos="100000">
                  <a:srgbClr val="FF0000"/>
                </a:gs>
                <a:gs pos="0">
                  <a:schemeClr val="bg2">
                    <a:shade val="94000"/>
                    <a:hueMod val="22000"/>
                    <a:satMod val="220000"/>
                    <a:lumMod val="62000"/>
                  </a:schemeClr>
                </a:gs>
              </a:gsLst>
              <a:lin ang="612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0730204" y="3149081"/>
              <a:ext cx="643812" cy="1129004"/>
            </a:xfrm>
            <a:custGeom>
              <a:avLst/>
              <a:gdLst>
                <a:gd name="connsiteX0" fmla="*/ 0 w 643812"/>
                <a:gd name="connsiteY0" fmla="*/ 130629 h 1129004"/>
                <a:gd name="connsiteX1" fmla="*/ 0 w 643812"/>
                <a:gd name="connsiteY1" fmla="*/ 130629 h 1129004"/>
                <a:gd name="connsiteX2" fmla="*/ 223935 w 643812"/>
                <a:gd name="connsiteY2" fmla="*/ 0 h 1129004"/>
                <a:gd name="connsiteX3" fmla="*/ 167951 w 643812"/>
                <a:gd name="connsiteY3" fmla="*/ 177282 h 1129004"/>
                <a:gd name="connsiteX4" fmla="*/ 429208 w 643812"/>
                <a:gd name="connsiteY4" fmla="*/ 102637 h 1129004"/>
                <a:gd name="connsiteX5" fmla="*/ 289249 w 643812"/>
                <a:gd name="connsiteY5" fmla="*/ 326572 h 1129004"/>
                <a:gd name="connsiteX6" fmla="*/ 606490 w 643812"/>
                <a:gd name="connsiteY6" fmla="*/ 354564 h 1129004"/>
                <a:gd name="connsiteX7" fmla="*/ 438539 w 643812"/>
                <a:gd name="connsiteY7" fmla="*/ 466531 h 1129004"/>
                <a:gd name="connsiteX8" fmla="*/ 643812 w 643812"/>
                <a:gd name="connsiteY8" fmla="*/ 615821 h 1129004"/>
                <a:gd name="connsiteX9" fmla="*/ 410547 w 643812"/>
                <a:gd name="connsiteY9" fmla="*/ 597160 h 1129004"/>
                <a:gd name="connsiteX10" fmla="*/ 541176 w 643812"/>
                <a:gd name="connsiteY10" fmla="*/ 802433 h 1129004"/>
                <a:gd name="connsiteX11" fmla="*/ 279918 w 643812"/>
                <a:gd name="connsiteY11" fmla="*/ 765111 h 1129004"/>
                <a:gd name="connsiteX12" fmla="*/ 345233 w 643812"/>
                <a:gd name="connsiteY12" fmla="*/ 1007707 h 1129004"/>
                <a:gd name="connsiteX13" fmla="*/ 158620 w 643812"/>
                <a:gd name="connsiteY13" fmla="*/ 905070 h 1129004"/>
                <a:gd name="connsiteX14" fmla="*/ 130629 w 643812"/>
                <a:gd name="connsiteY14" fmla="*/ 1129004 h 1129004"/>
                <a:gd name="connsiteX15" fmla="*/ 0 w 643812"/>
                <a:gd name="connsiteY15" fmla="*/ 886409 h 1129004"/>
                <a:gd name="connsiteX16" fmla="*/ 0 w 643812"/>
                <a:gd name="connsiteY16" fmla="*/ 130629 h 1129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43812" h="1129004">
                  <a:moveTo>
                    <a:pt x="0" y="130629"/>
                  </a:moveTo>
                  <a:lnTo>
                    <a:pt x="0" y="130629"/>
                  </a:lnTo>
                  <a:lnTo>
                    <a:pt x="223935" y="0"/>
                  </a:lnTo>
                  <a:lnTo>
                    <a:pt x="167951" y="177282"/>
                  </a:lnTo>
                  <a:lnTo>
                    <a:pt x="429208" y="102637"/>
                  </a:lnTo>
                  <a:lnTo>
                    <a:pt x="289249" y="326572"/>
                  </a:lnTo>
                  <a:lnTo>
                    <a:pt x="606490" y="354564"/>
                  </a:lnTo>
                  <a:lnTo>
                    <a:pt x="438539" y="466531"/>
                  </a:lnTo>
                  <a:lnTo>
                    <a:pt x="643812" y="615821"/>
                  </a:lnTo>
                  <a:lnTo>
                    <a:pt x="410547" y="597160"/>
                  </a:lnTo>
                  <a:lnTo>
                    <a:pt x="541176" y="802433"/>
                  </a:lnTo>
                  <a:lnTo>
                    <a:pt x="279918" y="765111"/>
                  </a:lnTo>
                  <a:lnTo>
                    <a:pt x="345233" y="1007707"/>
                  </a:lnTo>
                  <a:lnTo>
                    <a:pt x="158620" y="905070"/>
                  </a:lnTo>
                  <a:lnTo>
                    <a:pt x="130629" y="1129004"/>
                  </a:lnTo>
                  <a:lnTo>
                    <a:pt x="0" y="886409"/>
                  </a:lnTo>
                  <a:lnTo>
                    <a:pt x="0" y="130629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C000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10717427" y="3286419"/>
              <a:ext cx="420130" cy="717170"/>
            </a:xfrm>
            <a:custGeom>
              <a:avLst/>
              <a:gdLst>
                <a:gd name="connsiteX0" fmla="*/ 0 w 420130"/>
                <a:gd name="connsiteY0" fmla="*/ 132284 h 717170"/>
                <a:gd name="connsiteX1" fmla="*/ 0 w 420130"/>
                <a:gd name="connsiteY1" fmla="*/ 132284 h 717170"/>
                <a:gd name="connsiteX2" fmla="*/ 41189 w 420130"/>
                <a:gd name="connsiteY2" fmla="*/ 74619 h 717170"/>
                <a:gd name="connsiteX3" fmla="*/ 65903 w 420130"/>
                <a:gd name="connsiteY3" fmla="*/ 49905 h 717170"/>
                <a:gd name="connsiteX4" fmla="*/ 82378 w 420130"/>
                <a:gd name="connsiteY4" fmla="*/ 25192 h 717170"/>
                <a:gd name="connsiteX5" fmla="*/ 131805 w 420130"/>
                <a:gd name="connsiteY5" fmla="*/ 478 h 717170"/>
                <a:gd name="connsiteX6" fmla="*/ 148281 w 420130"/>
                <a:gd name="connsiteY6" fmla="*/ 478 h 717170"/>
                <a:gd name="connsiteX7" fmla="*/ 148281 w 420130"/>
                <a:gd name="connsiteY7" fmla="*/ 478 h 717170"/>
                <a:gd name="connsiteX8" fmla="*/ 107092 w 420130"/>
                <a:gd name="connsiteY8" fmla="*/ 165235 h 717170"/>
                <a:gd name="connsiteX9" fmla="*/ 296562 w 420130"/>
                <a:gd name="connsiteY9" fmla="*/ 99332 h 717170"/>
                <a:gd name="connsiteX10" fmla="*/ 189470 w 420130"/>
                <a:gd name="connsiteY10" fmla="*/ 280565 h 717170"/>
                <a:gd name="connsiteX11" fmla="*/ 420130 w 420130"/>
                <a:gd name="connsiteY11" fmla="*/ 305278 h 717170"/>
                <a:gd name="connsiteX12" fmla="*/ 238897 w 420130"/>
                <a:gd name="connsiteY12" fmla="*/ 404132 h 717170"/>
                <a:gd name="connsiteX13" fmla="*/ 411892 w 420130"/>
                <a:gd name="connsiteY13" fmla="*/ 395895 h 717170"/>
                <a:gd name="connsiteX14" fmla="*/ 296562 w 420130"/>
                <a:gd name="connsiteY14" fmla="*/ 461797 h 717170"/>
                <a:gd name="connsiteX15" fmla="*/ 420130 w 420130"/>
                <a:gd name="connsiteY15" fmla="*/ 577127 h 717170"/>
                <a:gd name="connsiteX16" fmla="*/ 172995 w 420130"/>
                <a:gd name="connsiteY16" fmla="*/ 535938 h 717170"/>
                <a:gd name="connsiteX17" fmla="*/ 238897 w 420130"/>
                <a:gd name="connsiteY17" fmla="*/ 717170 h 717170"/>
                <a:gd name="connsiteX18" fmla="*/ 57665 w 420130"/>
                <a:gd name="connsiteY18" fmla="*/ 593603 h 717170"/>
                <a:gd name="connsiteX19" fmla="*/ 115330 w 420130"/>
                <a:gd name="connsiteY19" fmla="*/ 700695 h 717170"/>
                <a:gd name="connsiteX20" fmla="*/ 0 w 420130"/>
                <a:gd name="connsiteY20" fmla="*/ 577127 h 717170"/>
                <a:gd name="connsiteX21" fmla="*/ 0 w 420130"/>
                <a:gd name="connsiteY21" fmla="*/ 132284 h 7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20130" h="717170">
                  <a:moveTo>
                    <a:pt x="0" y="132284"/>
                  </a:moveTo>
                  <a:lnTo>
                    <a:pt x="0" y="132284"/>
                  </a:lnTo>
                  <a:cubicBezTo>
                    <a:pt x="13730" y="113062"/>
                    <a:pt x="26433" y="93064"/>
                    <a:pt x="41189" y="74619"/>
                  </a:cubicBezTo>
                  <a:cubicBezTo>
                    <a:pt x="48467" y="65522"/>
                    <a:pt x="58445" y="58855"/>
                    <a:pt x="65903" y="49905"/>
                  </a:cubicBezTo>
                  <a:cubicBezTo>
                    <a:pt x="72241" y="42299"/>
                    <a:pt x="75377" y="32193"/>
                    <a:pt x="82378" y="25192"/>
                  </a:cubicBezTo>
                  <a:cubicBezTo>
                    <a:pt x="94527" y="13043"/>
                    <a:pt x="115055" y="3828"/>
                    <a:pt x="131805" y="478"/>
                  </a:cubicBezTo>
                  <a:cubicBezTo>
                    <a:pt x="137190" y="-599"/>
                    <a:pt x="142789" y="478"/>
                    <a:pt x="148281" y="478"/>
                  </a:cubicBezTo>
                  <a:lnTo>
                    <a:pt x="148281" y="478"/>
                  </a:lnTo>
                  <a:lnTo>
                    <a:pt x="107092" y="165235"/>
                  </a:lnTo>
                  <a:lnTo>
                    <a:pt x="296562" y="99332"/>
                  </a:lnTo>
                  <a:lnTo>
                    <a:pt x="189470" y="280565"/>
                  </a:lnTo>
                  <a:lnTo>
                    <a:pt x="420130" y="305278"/>
                  </a:lnTo>
                  <a:lnTo>
                    <a:pt x="238897" y="404132"/>
                  </a:lnTo>
                  <a:lnTo>
                    <a:pt x="411892" y="395895"/>
                  </a:lnTo>
                  <a:lnTo>
                    <a:pt x="296562" y="461797"/>
                  </a:lnTo>
                  <a:lnTo>
                    <a:pt x="420130" y="577127"/>
                  </a:lnTo>
                  <a:lnTo>
                    <a:pt x="172995" y="535938"/>
                  </a:lnTo>
                  <a:lnTo>
                    <a:pt x="238897" y="717170"/>
                  </a:lnTo>
                  <a:lnTo>
                    <a:pt x="57665" y="593603"/>
                  </a:lnTo>
                  <a:lnTo>
                    <a:pt x="115330" y="700695"/>
                  </a:lnTo>
                  <a:lnTo>
                    <a:pt x="0" y="577127"/>
                  </a:lnTo>
                  <a:lnTo>
                    <a:pt x="0" y="132284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8" name="5-Point Star 27"/>
          <p:cNvSpPr/>
          <p:nvPr/>
        </p:nvSpPr>
        <p:spPr>
          <a:xfrm>
            <a:off x="9096977" y="5162043"/>
            <a:ext cx="899328" cy="599531"/>
          </a:xfrm>
          <a:prstGeom prst="star5">
            <a:avLst/>
          </a:prstGeom>
          <a:solidFill>
            <a:srgbClr val="002060"/>
          </a:solidFill>
          <a:ln>
            <a:solidFill>
              <a:srgbClr val="FFFF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9" name="Explosion 1 28"/>
          <p:cNvSpPr/>
          <p:nvPr/>
        </p:nvSpPr>
        <p:spPr>
          <a:xfrm>
            <a:off x="7218784" y="4346720"/>
            <a:ext cx="5376628" cy="2511280"/>
          </a:xfrm>
          <a:prstGeom prst="irregularSeal1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108719" y="3324314"/>
            <a:ext cx="159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247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0.81719 -0.00162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59" y="-9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7037E-7 L -0.80312 -0.01482 " pathEditMode="relative" rAng="0" ptsTypes="AA">
                                      <p:cBhvr>
                                        <p:cTn id="13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-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208</TotalTime>
  <Words>44</Words>
  <Application>Microsoft Office PowerPoint</Application>
  <PresentationFormat>Widescreen</PresentationFormat>
  <Paragraphs>11</Paragraphs>
  <Slides>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WOW…. you lose</vt:lpstr>
      <vt:lpstr>MAN, YOU MUST BE CHEATING BECAUSE YOU LOST 40 TIMES AND NOW YOU WON</vt:lpstr>
    </vt:vector>
  </TitlesOfParts>
  <Company>Charlotte-Mecklenburg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Sanders, Asharian D.</dc:creator>
  <cp:lastModifiedBy>Sanders, Asharian D.</cp:lastModifiedBy>
  <cp:revision>25</cp:revision>
  <dcterms:created xsi:type="dcterms:W3CDTF">2017-10-10T12:18:24Z</dcterms:created>
  <dcterms:modified xsi:type="dcterms:W3CDTF">2017-10-13T12:33:25Z</dcterms:modified>
</cp:coreProperties>
</file>